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3" r:id="rId2"/>
  </p:sldMasterIdLst>
  <p:notesMasterIdLst>
    <p:notesMasterId r:id="rId16"/>
  </p:notesMasterIdLst>
  <p:sldIdLst>
    <p:sldId id="261" r:id="rId3"/>
    <p:sldId id="264" r:id="rId4"/>
    <p:sldId id="257" r:id="rId5"/>
    <p:sldId id="260" r:id="rId6"/>
    <p:sldId id="262" r:id="rId7"/>
    <p:sldId id="266" r:id="rId8"/>
    <p:sldId id="271" r:id="rId9"/>
    <p:sldId id="267" r:id="rId10"/>
    <p:sldId id="272" r:id="rId11"/>
    <p:sldId id="268" r:id="rId12"/>
    <p:sldId id="273" r:id="rId13"/>
    <p:sldId id="269" r:id="rId14"/>
    <p:sldId id="270" r:id="rId15"/>
  </p:sldIdLst>
  <p:sldSz cx="9144000" cy="5143500" type="screen16x9"/>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2" userDrawn="1">
          <p15:clr>
            <a:srgbClr val="A4A3A4"/>
          </p15:clr>
        </p15:guide>
        <p15:guide id="2" pos="1066">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6C95"/>
    <a:srgbClr val="993663"/>
    <a:srgbClr val="92C1CE"/>
    <a:srgbClr val="E6DA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18" autoAdjust="0"/>
    <p:restoredTop sz="94684"/>
  </p:normalViewPr>
  <p:slideViewPr>
    <p:cSldViewPr snapToGrid="0">
      <p:cViewPr>
        <p:scale>
          <a:sx n="90" d="100"/>
          <a:sy n="90" d="100"/>
        </p:scale>
        <p:origin x="-648" y="-52"/>
      </p:cViewPr>
      <p:guideLst>
        <p:guide orient="horz" pos="282"/>
        <p:guide pos="1066"/>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3834" y="-96"/>
      </p:cViewPr>
      <p:guideLst>
        <p:guide orient="horz" pos="2880"/>
        <p:guide pos="2160"/>
      </p:guideLst>
    </p:cSldViewPr>
  </p:notesViewPr>
  <p:gridSpacing cx="360045" cy="360045"/>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2C78E8-B349-447D-9078-5E7B92D7C56E}" type="datetimeFigureOut">
              <a:rPr lang="de-CH" smtClean="0"/>
              <a:t>07.02.2021</a:t>
            </a:fld>
            <a:endParaRPr lang="de-CH"/>
          </a:p>
        </p:txBody>
      </p:sp>
      <p:sp>
        <p:nvSpPr>
          <p:cNvPr id="4" name="Folienbildplatzhalt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de-CH"/>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CH"/>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0EAEED-FB48-47BE-A1E3-B286C62FF8DA}" type="slidenum">
              <a:rPr lang="de-CH" smtClean="0"/>
              <a:t>‹Nr.›</a:t>
            </a:fld>
            <a:endParaRPr lang="de-CH"/>
          </a:p>
        </p:txBody>
      </p:sp>
    </p:spTree>
    <p:extLst>
      <p:ext uri="{BB962C8B-B14F-4D97-AF65-F5344CB8AC3E}">
        <p14:creationId xmlns:p14="http://schemas.microsoft.com/office/powerpoint/2010/main" val="42377006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und Bibeltext">
    <p:spTree>
      <p:nvGrpSpPr>
        <p:cNvPr id="1" name=""/>
        <p:cNvGrpSpPr/>
        <p:nvPr/>
      </p:nvGrpSpPr>
      <p:grpSpPr>
        <a:xfrm>
          <a:off x="0" y="0"/>
          <a:ext cx="0" cy="0"/>
          <a:chOff x="0" y="0"/>
          <a:chExt cx="0" cy="0"/>
        </a:xfrm>
      </p:grpSpPr>
      <p:sp>
        <p:nvSpPr>
          <p:cNvPr id="7" name="Textplatzhalter 2"/>
          <p:cNvSpPr>
            <a:spLocks noGrp="1"/>
          </p:cNvSpPr>
          <p:nvPr>
            <p:ph type="body" sz="quarter" idx="11"/>
          </p:nvPr>
        </p:nvSpPr>
        <p:spPr>
          <a:xfrm>
            <a:off x="1692275" y="1132764"/>
            <a:ext cx="7213600" cy="3602749"/>
          </a:xfrm>
          <a:prstGeom prst="rect">
            <a:avLst/>
          </a:prstGeom>
        </p:spPr>
        <p:txBody>
          <a:bodyPr/>
          <a:lstStyle>
            <a:lvl2pPr marL="0">
              <a:defRPr/>
            </a:lvl2pPr>
          </a:lstStyle>
          <a:p>
            <a:pPr lvl="0"/>
            <a:r>
              <a:rPr lang="de-DE" dirty="0"/>
              <a:t>Textmasterformat bearbeiten</a:t>
            </a:r>
          </a:p>
          <a:p>
            <a:pPr lvl="1"/>
            <a:r>
              <a:rPr lang="de-DE" dirty="0"/>
              <a:t>Zweite Ebene</a:t>
            </a:r>
          </a:p>
        </p:txBody>
      </p:sp>
      <p:sp>
        <p:nvSpPr>
          <p:cNvPr id="15" name="Textplatzhalter 14"/>
          <p:cNvSpPr>
            <a:spLocks noGrp="1"/>
          </p:cNvSpPr>
          <p:nvPr>
            <p:ph type="body" sz="quarter" idx="12" hasCustomPrompt="1"/>
          </p:nvPr>
        </p:nvSpPr>
        <p:spPr>
          <a:xfrm>
            <a:off x="1692275" y="414338"/>
            <a:ext cx="7205663" cy="547687"/>
          </a:xfrm>
          <a:prstGeom prst="rect">
            <a:avLst/>
          </a:prstGeom>
        </p:spPr>
        <p:txBody>
          <a:bodyPr/>
          <a:lstStyle/>
          <a:p>
            <a:pPr lvl="0"/>
            <a:r>
              <a:rPr lang="de-DE" dirty="0"/>
              <a:t>TEXTMASTERFORMAT BEARBEITEN</a:t>
            </a:r>
            <a:endParaRPr lang="de-CH" dirty="0"/>
          </a:p>
        </p:txBody>
      </p:sp>
    </p:spTree>
    <p:extLst>
      <p:ext uri="{BB962C8B-B14F-4D97-AF65-F5344CB8AC3E}">
        <p14:creationId xmlns:p14="http://schemas.microsoft.com/office/powerpoint/2010/main" val="3362690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ur Bibeltext">
    <p:spTree>
      <p:nvGrpSpPr>
        <p:cNvPr id="1" name=""/>
        <p:cNvGrpSpPr/>
        <p:nvPr/>
      </p:nvGrpSpPr>
      <p:grpSpPr>
        <a:xfrm>
          <a:off x="0" y="0"/>
          <a:ext cx="0" cy="0"/>
          <a:chOff x="0" y="0"/>
          <a:chExt cx="0" cy="0"/>
        </a:xfrm>
      </p:grpSpPr>
      <p:sp>
        <p:nvSpPr>
          <p:cNvPr id="3" name="Textplatzhalter 2"/>
          <p:cNvSpPr>
            <a:spLocks noGrp="1"/>
          </p:cNvSpPr>
          <p:nvPr>
            <p:ph type="body" sz="quarter" idx="11"/>
          </p:nvPr>
        </p:nvSpPr>
        <p:spPr>
          <a:xfrm>
            <a:off x="1692275" y="414338"/>
            <a:ext cx="7213600" cy="4321175"/>
          </a:xfrm>
          <a:prstGeom prst="rect">
            <a:avLst/>
          </a:prstGeom>
        </p:spPr>
        <p:txBody>
          <a:bodyPr/>
          <a:lstStyle>
            <a:lvl2pPr marL="0">
              <a:defRPr/>
            </a:lvl2pPr>
          </a:lstStyle>
          <a:p>
            <a:pPr lvl="0"/>
            <a:r>
              <a:rPr lang="de-DE" dirty="0"/>
              <a:t>Textmasterformat bearbeiten</a:t>
            </a:r>
          </a:p>
          <a:p>
            <a:pPr lvl="1"/>
            <a:r>
              <a:rPr lang="de-DE" dirty="0"/>
              <a:t>Zweite Ebene</a:t>
            </a:r>
          </a:p>
        </p:txBody>
      </p:sp>
    </p:spTree>
    <p:extLst>
      <p:ext uri="{BB962C8B-B14F-4D97-AF65-F5344CB8AC3E}">
        <p14:creationId xmlns:p14="http://schemas.microsoft.com/office/powerpoint/2010/main" val="4243867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ld klein">
    <p:spTree>
      <p:nvGrpSpPr>
        <p:cNvPr id="1" name=""/>
        <p:cNvGrpSpPr/>
        <p:nvPr/>
      </p:nvGrpSpPr>
      <p:grpSpPr>
        <a:xfrm>
          <a:off x="0" y="0"/>
          <a:ext cx="0" cy="0"/>
          <a:chOff x="0" y="0"/>
          <a:chExt cx="0" cy="0"/>
        </a:xfrm>
      </p:grpSpPr>
      <p:sp>
        <p:nvSpPr>
          <p:cNvPr id="4" name="Bildplatzhalter 3"/>
          <p:cNvSpPr>
            <a:spLocks noGrp="1"/>
          </p:cNvSpPr>
          <p:nvPr>
            <p:ph type="pic" sz="quarter" idx="10"/>
          </p:nvPr>
        </p:nvSpPr>
        <p:spPr>
          <a:xfrm>
            <a:off x="1692275" y="414338"/>
            <a:ext cx="7199241" cy="4314611"/>
          </a:xfrm>
          <a:prstGeom prst="rect">
            <a:avLst/>
          </a:prstGeom>
        </p:spPr>
        <p:txBody>
          <a:bodyPr/>
          <a:lstStyle/>
          <a:p>
            <a:endParaRPr lang="de-CH"/>
          </a:p>
        </p:txBody>
      </p:sp>
    </p:spTree>
    <p:extLst>
      <p:ext uri="{BB962C8B-B14F-4D97-AF65-F5344CB8AC3E}">
        <p14:creationId xmlns:p14="http://schemas.microsoft.com/office/powerpoint/2010/main" val="1594496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lip klein">
    <p:spTree>
      <p:nvGrpSpPr>
        <p:cNvPr id="1" name=""/>
        <p:cNvGrpSpPr/>
        <p:nvPr/>
      </p:nvGrpSpPr>
      <p:grpSpPr>
        <a:xfrm>
          <a:off x="0" y="0"/>
          <a:ext cx="0" cy="0"/>
          <a:chOff x="0" y="0"/>
          <a:chExt cx="0" cy="0"/>
        </a:xfrm>
      </p:grpSpPr>
      <p:sp>
        <p:nvSpPr>
          <p:cNvPr id="3" name="Medienplatzhalter 2"/>
          <p:cNvSpPr>
            <a:spLocks noGrp="1"/>
          </p:cNvSpPr>
          <p:nvPr>
            <p:ph type="media" sz="quarter" idx="10"/>
          </p:nvPr>
        </p:nvSpPr>
        <p:spPr>
          <a:xfrm>
            <a:off x="1692275" y="414338"/>
            <a:ext cx="7199241" cy="4307787"/>
          </a:xfrm>
          <a:prstGeom prst="rect">
            <a:avLst/>
          </a:prstGeom>
        </p:spPr>
        <p:txBody>
          <a:bodyPr/>
          <a:lstStyle/>
          <a:p>
            <a:endParaRPr lang="de-CH"/>
          </a:p>
        </p:txBody>
      </p:sp>
    </p:spTree>
    <p:extLst>
      <p:ext uri="{BB962C8B-B14F-4D97-AF65-F5344CB8AC3E}">
        <p14:creationId xmlns:p14="http://schemas.microsoft.com/office/powerpoint/2010/main" val="319183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6" name="Textplatzhalter 5"/>
          <p:cNvSpPr>
            <a:spLocks noGrp="1"/>
          </p:cNvSpPr>
          <p:nvPr>
            <p:ph type="body" sz="quarter" idx="10" hasCustomPrompt="1"/>
          </p:nvPr>
        </p:nvSpPr>
        <p:spPr>
          <a:xfrm>
            <a:off x="348019" y="1181100"/>
            <a:ext cx="8523026" cy="681038"/>
          </a:xfrm>
          <a:prstGeom prst="rect">
            <a:avLst/>
          </a:prstGeom>
        </p:spPr>
        <p:txBody>
          <a:bodyPr/>
          <a:lstStyle>
            <a:lvl1pPr marL="0" indent="0">
              <a:buNone/>
              <a:defRPr baseline="0"/>
            </a:lvl1pPr>
          </a:lstStyle>
          <a:p>
            <a:pPr lvl="0"/>
            <a:r>
              <a:rPr lang="de-DE" dirty="0"/>
              <a:t>&gt; Start- und Schlussfolie, bitte stehen lassen</a:t>
            </a:r>
            <a:endParaRPr lang="de-CH" dirty="0"/>
          </a:p>
        </p:txBody>
      </p:sp>
    </p:spTree>
    <p:extLst>
      <p:ext uri="{BB962C8B-B14F-4D97-AF65-F5344CB8AC3E}">
        <p14:creationId xmlns:p14="http://schemas.microsoft.com/office/powerpoint/2010/main" val="100760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ild gross">
    <p:spTree>
      <p:nvGrpSpPr>
        <p:cNvPr id="1" name=""/>
        <p:cNvGrpSpPr/>
        <p:nvPr/>
      </p:nvGrpSpPr>
      <p:grpSpPr>
        <a:xfrm>
          <a:off x="0" y="0"/>
          <a:ext cx="0" cy="0"/>
          <a:chOff x="0" y="0"/>
          <a:chExt cx="0" cy="0"/>
        </a:xfrm>
      </p:grpSpPr>
      <p:sp>
        <p:nvSpPr>
          <p:cNvPr id="4" name="Bildplatzhalter 3"/>
          <p:cNvSpPr>
            <a:spLocks noGrp="1"/>
          </p:cNvSpPr>
          <p:nvPr>
            <p:ph type="pic" sz="quarter" idx="10"/>
          </p:nvPr>
        </p:nvSpPr>
        <p:spPr>
          <a:xfrm>
            <a:off x="1" y="1"/>
            <a:ext cx="9144000" cy="5143500"/>
          </a:xfrm>
          <a:prstGeom prst="rect">
            <a:avLst/>
          </a:prstGeom>
        </p:spPr>
        <p:txBody>
          <a:bodyPr/>
          <a:lstStyle>
            <a:lvl1pPr marL="0" indent="0">
              <a:buNone/>
              <a:defRPr/>
            </a:lvl1pPr>
          </a:lstStyle>
          <a:p>
            <a:r>
              <a:rPr lang="de-CH" dirty="0"/>
              <a:t>Bild</a:t>
            </a:r>
          </a:p>
        </p:txBody>
      </p:sp>
    </p:spTree>
    <p:extLst>
      <p:ext uri="{BB962C8B-B14F-4D97-AF65-F5344CB8AC3E}">
        <p14:creationId xmlns:p14="http://schemas.microsoft.com/office/powerpoint/2010/main" val="1405540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tartbild GD">
    <p:spTree>
      <p:nvGrpSpPr>
        <p:cNvPr id="1" name=""/>
        <p:cNvGrpSpPr/>
        <p:nvPr/>
      </p:nvGrpSpPr>
      <p:grpSpPr>
        <a:xfrm>
          <a:off x="0" y="0"/>
          <a:ext cx="0" cy="0"/>
          <a:chOff x="0" y="0"/>
          <a:chExt cx="0" cy="0"/>
        </a:xfrm>
      </p:grpSpPr>
      <p:sp>
        <p:nvSpPr>
          <p:cNvPr id="4" name="Bildplatzhalter 3"/>
          <p:cNvSpPr>
            <a:spLocks noGrp="1"/>
          </p:cNvSpPr>
          <p:nvPr>
            <p:ph type="pic" sz="quarter" idx="10"/>
          </p:nvPr>
        </p:nvSpPr>
        <p:spPr>
          <a:xfrm>
            <a:off x="1" y="1"/>
            <a:ext cx="9144000" cy="5143500"/>
          </a:xfrm>
          <a:prstGeom prst="rect">
            <a:avLst/>
          </a:prstGeom>
        </p:spPr>
        <p:txBody>
          <a:bodyPr/>
          <a:lstStyle>
            <a:lvl1pPr marL="0" indent="0">
              <a:buNone/>
              <a:defRPr/>
            </a:lvl1pPr>
          </a:lstStyle>
          <a:p>
            <a:r>
              <a:rPr lang="de-CH" dirty="0"/>
              <a:t>Bild</a:t>
            </a:r>
          </a:p>
        </p:txBody>
      </p:sp>
      <p:sp>
        <p:nvSpPr>
          <p:cNvPr id="3" name="Textplatzhalter 2"/>
          <p:cNvSpPr>
            <a:spLocks noGrp="1"/>
          </p:cNvSpPr>
          <p:nvPr>
            <p:ph type="body" sz="quarter" idx="11" hasCustomPrompt="1"/>
          </p:nvPr>
        </p:nvSpPr>
        <p:spPr>
          <a:xfrm>
            <a:off x="3003242" y="3276198"/>
            <a:ext cx="4775200" cy="817562"/>
          </a:xfrm>
          <a:prstGeom prst="rect">
            <a:avLst/>
          </a:prstGeom>
        </p:spPr>
        <p:txBody>
          <a:bodyPr/>
          <a:lstStyle>
            <a:lvl1pPr marL="0" indent="0">
              <a:buNone/>
              <a:defRPr baseline="0"/>
            </a:lvl1pPr>
            <a:lvl5pPr>
              <a:defRPr/>
            </a:lvl5pPr>
          </a:lstStyle>
          <a:p>
            <a:pPr lvl="0"/>
            <a:r>
              <a:rPr lang="de-DE" dirty="0"/>
              <a:t>&gt; Startbild Gottesdienst</a:t>
            </a:r>
            <a:endParaRPr lang="de-CH" dirty="0"/>
          </a:p>
        </p:txBody>
      </p:sp>
    </p:spTree>
    <p:extLst>
      <p:ext uri="{BB962C8B-B14F-4D97-AF65-F5344CB8AC3E}">
        <p14:creationId xmlns:p14="http://schemas.microsoft.com/office/powerpoint/2010/main" val="3686928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Fußzeilenplatzhalt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EFD14DE8-38A6-4192-B0D9-D800829CCF52}" type="slidenum">
              <a:rPr lang="de-CH" smtClean="0"/>
              <a:t>‹Nr.›</a:t>
            </a:fld>
            <a:endParaRPr lang="de-CH"/>
          </a:p>
        </p:txBody>
      </p:sp>
      <p:pic>
        <p:nvPicPr>
          <p:cNvPr id="10" name="Grafik 9">
            <a:extLst>
              <a:ext uri="{FF2B5EF4-FFF2-40B4-BE49-F238E27FC236}">
                <a16:creationId xmlns:a16="http://schemas.microsoft.com/office/drawing/2014/main" xmlns="" id="{08FDAAA0-F540-8341-8841-B80EFCD61F57}"/>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0"/>
            <a:ext cx="9144000" cy="5148470"/>
          </a:xfrm>
          <a:prstGeom prst="rect">
            <a:avLst/>
          </a:prstGeom>
        </p:spPr>
      </p:pic>
    </p:spTree>
    <p:extLst>
      <p:ext uri="{BB962C8B-B14F-4D97-AF65-F5344CB8AC3E}">
        <p14:creationId xmlns:p14="http://schemas.microsoft.com/office/powerpoint/2010/main" val="2831916479"/>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50" r:id="rId3"/>
    <p:sldLayoutId id="2147483651" r:id="rId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spcBef>
          <a:spcPct val="0"/>
        </a:spcBef>
        <a:buNone/>
        <a:defRPr sz="2400" kern="1200">
          <a:solidFill>
            <a:schemeClr val="bg1"/>
          </a:solidFill>
          <a:latin typeface="Roboto Condensed" panose="02000000000000000000" pitchFamily="2" charset="0"/>
          <a:ea typeface="Roboto Condensed" panose="02000000000000000000" pitchFamily="2" charset="0"/>
          <a:cs typeface="Roboto Condensed" panose="02000000000000000000" pitchFamily="2" charset="0"/>
        </a:defRPr>
      </a:lvl1pPr>
    </p:titleStyle>
    <p:bodyStyle>
      <a:lvl1pPr marL="0" indent="0" algn="l" defTabSz="914400" rtl="0" eaLnBrk="1" latinLnBrk="0" hangingPunct="1">
        <a:spcBef>
          <a:spcPct val="20000"/>
        </a:spcBef>
        <a:buFont typeface="Arial" pitchFamily="34" charset="0"/>
        <a:buNone/>
        <a:defRPr sz="2400" kern="1200">
          <a:solidFill>
            <a:schemeClr val="bg1"/>
          </a:solidFill>
          <a:latin typeface="Roboto Condensed" panose="02000000000000000000" pitchFamily="2" charset="0"/>
          <a:ea typeface="Roboto Condensed" panose="02000000000000000000" pitchFamily="2" charset="0"/>
          <a:cs typeface="Roboto Condensed" panose="02000000000000000000" pitchFamily="2" charset="0"/>
        </a:defRPr>
      </a:lvl1pPr>
      <a:lvl2pPr marL="457200" indent="0" algn="l" defTabSz="914400" rtl="0" eaLnBrk="1" latinLnBrk="0" hangingPunct="1">
        <a:spcBef>
          <a:spcPct val="20000"/>
        </a:spcBef>
        <a:buFont typeface="Arial" pitchFamily="34" charset="0"/>
        <a:buNone/>
        <a:defRPr sz="2000" i="1" kern="120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9675691"/>
      </p:ext>
    </p:extLst>
  </p:cSld>
  <p:clrMap bg1="dk1" tx1="lt1" bg2="dk2" tx2="lt2" accent1="accent1" accent2="accent2" accent3="accent3" accent4="accent4" accent5="accent5" accent6="accent6" hlink="hlink" folHlink="folHlink"/>
  <p:sldLayoutIdLst>
    <p:sldLayoutId id="2147483660" r:id="rId1"/>
    <p:sldLayoutId id="2147483661" r:id="rId2"/>
    <p:sldLayoutId id="2147483662" r:id="rId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0"/>
          </p:nvPr>
        </p:nvSpPr>
        <p:spPr/>
        <p:txBody>
          <a:bodyPr/>
          <a:lstStyle/>
          <a:p>
            <a:endParaRPr lang="de-CH"/>
          </a:p>
        </p:txBody>
      </p:sp>
    </p:spTree>
    <p:extLst>
      <p:ext uri="{BB962C8B-B14F-4D97-AF65-F5344CB8AC3E}">
        <p14:creationId xmlns:p14="http://schemas.microsoft.com/office/powerpoint/2010/main" val="173539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1"/>
          </p:nvPr>
        </p:nvSpPr>
        <p:spPr/>
        <p:txBody>
          <a:bodyPr/>
          <a:lstStyle/>
          <a:p>
            <a:r>
              <a:rPr lang="de-CH" dirty="0" smtClean="0"/>
              <a:t>«Ihr </a:t>
            </a:r>
            <a:r>
              <a:rPr lang="de-CH" dirty="0"/>
              <a:t>Männer, liebt eure Frauen! Liebt sie so, wie Christus die Gemeinde geliebt hat: Er hat sein Leben für sie hingegeben</a:t>
            </a:r>
            <a:r>
              <a:rPr lang="de-CH" dirty="0" smtClean="0"/>
              <a:t>,…» </a:t>
            </a:r>
            <a:endParaRPr lang="de-CH" dirty="0"/>
          </a:p>
          <a:p>
            <a:pPr marL="0" lvl="1"/>
            <a:r>
              <a:rPr lang="de-CH" dirty="0" smtClean="0"/>
              <a:t>Epheser 5,25-32 </a:t>
            </a:r>
          </a:p>
        </p:txBody>
      </p:sp>
    </p:spTree>
    <p:extLst>
      <p:ext uri="{BB962C8B-B14F-4D97-AF65-F5344CB8AC3E}">
        <p14:creationId xmlns:p14="http://schemas.microsoft.com/office/powerpoint/2010/main" val="4277728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1"/>
          </p:nvPr>
        </p:nvSpPr>
        <p:spPr/>
        <p:txBody>
          <a:bodyPr/>
          <a:lstStyle/>
          <a:p>
            <a:r>
              <a:rPr lang="de-CH" dirty="0" smtClean="0"/>
              <a:t>«Ihr Frauen, ordnet euch euren Männern unter, …» </a:t>
            </a:r>
            <a:endParaRPr lang="de-CH" dirty="0"/>
          </a:p>
          <a:p>
            <a:pPr lvl="1"/>
            <a:r>
              <a:rPr lang="de-CH" dirty="0"/>
              <a:t>Epheser </a:t>
            </a:r>
            <a:r>
              <a:rPr lang="de-CH" dirty="0" smtClean="0"/>
              <a:t>5,22 </a:t>
            </a:r>
            <a:endParaRPr lang="de-CH" dirty="0" smtClean="0"/>
          </a:p>
          <a:p>
            <a:pPr>
              <a:spcBef>
                <a:spcPts val="1800"/>
              </a:spcBef>
            </a:pPr>
            <a:r>
              <a:rPr lang="de-CH" dirty="0" smtClean="0"/>
              <a:t>«</a:t>
            </a:r>
            <a:r>
              <a:rPr lang="de-CH" dirty="0" smtClean="0"/>
              <a:t>Ihr </a:t>
            </a:r>
            <a:r>
              <a:rPr lang="de-CH" dirty="0"/>
              <a:t>Männer, liebt eure Frauen! Liebt sie so, wie Christus die Gemeinde geliebt </a:t>
            </a:r>
            <a:r>
              <a:rPr lang="de-CH" dirty="0" smtClean="0"/>
              <a:t>hat: Er hat sein Leben für sie hingegeben.» </a:t>
            </a:r>
            <a:endParaRPr lang="de-CH" dirty="0"/>
          </a:p>
          <a:p>
            <a:pPr marL="0" lvl="1"/>
            <a:r>
              <a:rPr lang="de-CH" dirty="0" smtClean="0"/>
              <a:t>Epheser </a:t>
            </a:r>
            <a:r>
              <a:rPr lang="de-CH" dirty="0" smtClean="0"/>
              <a:t>5,25 </a:t>
            </a:r>
          </a:p>
          <a:p>
            <a:pPr marL="0" lvl="1"/>
            <a:endParaRPr lang="de-CH" dirty="0"/>
          </a:p>
          <a:p>
            <a:r>
              <a:rPr lang="de-CH" dirty="0"/>
              <a:t>«Ordnet euch einander unter; tut es aus Ehrfurcht vor Christus.»</a:t>
            </a:r>
          </a:p>
          <a:p>
            <a:pPr lvl="1"/>
            <a:r>
              <a:rPr lang="de-CH" dirty="0"/>
              <a:t>Epheser 5,21</a:t>
            </a:r>
          </a:p>
          <a:p>
            <a:pPr marL="0" lvl="1"/>
            <a:endParaRPr lang="de-CH" dirty="0" smtClean="0"/>
          </a:p>
        </p:txBody>
      </p:sp>
    </p:spTree>
    <p:extLst>
      <p:ext uri="{BB962C8B-B14F-4D97-AF65-F5344CB8AC3E}">
        <p14:creationId xmlns:p14="http://schemas.microsoft.com/office/powerpoint/2010/main" val="4168601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1"/>
          </p:nvPr>
        </p:nvSpPr>
        <p:spPr/>
        <p:txBody>
          <a:bodyPr/>
          <a:lstStyle/>
          <a:p>
            <a:r>
              <a:rPr lang="de-CH" dirty="0" smtClean="0"/>
              <a:t>«Jeder </a:t>
            </a:r>
            <a:r>
              <a:rPr lang="de-CH" dirty="0"/>
              <a:t>soll seine Frau so lieben, wie er sich selbst liebt, und die Frau soll ihrem Mann mit Ehrerbietung </a:t>
            </a:r>
            <a:r>
              <a:rPr lang="de-CH" dirty="0" smtClean="0"/>
              <a:t>begegnen.» </a:t>
            </a:r>
            <a:endParaRPr lang="de-CH" dirty="0"/>
          </a:p>
          <a:p>
            <a:pPr marL="0" lvl="1"/>
            <a:r>
              <a:rPr lang="de-CH" dirty="0" smtClean="0"/>
              <a:t>Epheser 5,33 </a:t>
            </a:r>
          </a:p>
        </p:txBody>
      </p:sp>
    </p:spTree>
    <p:extLst>
      <p:ext uri="{BB962C8B-B14F-4D97-AF65-F5344CB8AC3E}">
        <p14:creationId xmlns:p14="http://schemas.microsoft.com/office/powerpoint/2010/main" val="2629263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0"/>
          </p:nvPr>
        </p:nvSpPr>
        <p:spPr/>
        <p:txBody>
          <a:bodyPr/>
          <a:lstStyle/>
          <a:p>
            <a:endParaRPr lang="de-CH"/>
          </a:p>
        </p:txBody>
      </p:sp>
    </p:spTree>
    <p:extLst>
      <p:ext uri="{BB962C8B-B14F-4D97-AF65-F5344CB8AC3E}">
        <p14:creationId xmlns:p14="http://schemas.microsoft.com/office/powerpoint/2010/main" val="1356783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xmlns="" id="{CB7A64CB-1B4D-F848-823E-40596E7073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3421317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1"/>
          </p:nvPr>
        </p:nvSpPr>
        <p:spPr/>
        <p:txBody>
          <a:bodyPr/>
          <a:lstStyle/>
          <a:p>
            <a:r>
              <a:rPr lang="de-CH" dirty="0" smtClean="0"/>
              <a:t>«Ordnet euch einander unter; tut es aus Ehrfurcht vor Christus.»</a:t>
            </a:r>
            <a:endParaRPr lang="de-CH" dirty="0"/>
          </a:p>
          <a:p>
            <a:pPr lvl="1"/>
            <a:r>
              <a:rPr lang="de-CH" dirty="0" smtClean="0"/>
              <a:t>Epheser 5,21</a:t>
            </a:r>
          </a:p>
          <a:p>
            <a:pPr>
              <a:spcBef>
                <a:spcPts val="1800"/>
              </a:spcBef>
            </a:pPr>
            <a:r>
              <a:rPr lang="de-CH" dirty="0" smtClean="0"/>
              <a:t>«In Demut achte einer den andern höher, als sich selbst.»</a:t>
            </a:r>
            <a:endParaRPr lang="de-CH" dirty="0"/>
          </a:p>
          <a:p>
            <a:pPr lvl="1"/>
            <a:r>
              <a:rPr lang="de-CH" dirty="0" smtClean="0"/>
              <a:t>Philipper 2,3</a:t>
            </a:r>
            <a:endParaRPr lang="de-CH" dirty="0"/>
          </a:p>
          <a:p>
            <a:pPr lvl="1"/>
            <a:endParaRPr lang="de-CH" dirty="0"/>
          </a:p>
        </p:txBody>
      </p:sp>
      <p:sp>
        <p:nvSpPr>
          <p:cNvPr id="3" name="Textplatzhalter 2"/>
          <p:cNvSpPr>
            <a:spLocks noGrp="1"/>
          </p:cNvSpPr>
          <p:nvPr>
            <p:ph type="body" sz="quarter" idx="12"/>
          </p:nvPr>
        </p:nvSpPr>
        <p:spPr/>
        <p:txBody>
          <a:bodyPr/>
          <a:lstStyle/>
          <a:p>
            <a:r>
              <a:rPr lang="de-CH" sz="3200" b="1" dirty="0" smtClean="0"/>
              <a:t>Von Gottes Geist geprägte Beziehungen</a:t>
            </a:r>
          </a:p>
        </p:txBody>
      </p:sp>
    </p:spTree>
    <p:extLst>
      <p:ext uri="{BB962C8B-B14F-4D97-AF65-F5344CB8AC3E}">
        <p14:creationId xmlns:p14="http://schemas.microsoft.com/office/powerpoint/2010/main" val="2419948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5023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1"/>
          </p:nvPr>
        </p:nvSpPr>
        <p:spPr/>
        <p:txBody>
          <a:bodyPr/>
          <a:lstStyle/>
          <a:p>
            <a:r>
              <a:rPr lang="de-CH" dirty="0" smtClean="0"/>
              <a:t>«Ihr </a:t>
            </a:r>
            <a:r>
              <a:rPr lang="de-CH" dirty="0"/>
              <a:t>Frauen, ordnet euch euren Männern unter! Ihr zeigt damit, dass ihr euch dem Herrn unterordnet</a:t>
            </a:r>
            <a:r>
              <a:rPr lang="de-CH" dirty="0" smtClean="0"/>
              <a:t>.» </a:t>
            </a:r>
            <a:endParaRPr lang="de-CH" dirty="0"/>
          </a:p>
          <a:p>
            <a:pPr marL="0" lvl="1"/>
            <a:r>
              <a:rPr lang="de-CH" dirty="0" smtClean="0"/>
              <a:t>Epheser 5,22 </a:t>
            </a:r>
          </a:p>
        </p:txBody>
      </p:sp>
    </p:spTree>
    <p:extLst>
      <p:ext uri="{BB962C8B-B14F-4D97-AF65-F5344CB8AC3E}">
        <p14:creationId xmlns:p14="http://schemas.microsoft.com/office/powerpoint/2010/main" val="364270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1"/>
          </p:nvPr>
        </p:nvSpPr>
        <p:spPr/>
        <p:txBody>
          <a:bodyPr/>
          <a:lstStyle/>
          <a:p>
            <a:r>
              <a:rPr lang="de-CH" dirty="0"/>
              <a:t>«Ihr alle seid also Söhne und Töchter Gottes, weil ihr an Jesus Christus glaubt und mit ihm verbunden seid</a:t>
            </a:r>
            <a:r>
              <a:rPr lang="de-CH" dirty="0" smtClean="0"/>
              <a:t>. </a:t>
            </a:r>
            <a:r>
              <a:rPr lang="de-CH" dirty="0"/>
              <a:t>Denn ihr alle, die ihr auf Christus getauft worden seid, habt ein neues Gewand angezogen – Christus selbst. </a:t>
            </a:r>
            <a:endParaRPr lang="de-CH" dirty="0" smtClean="0"/>
          </a:p>
          <a:p>
            <a:r>
              <a:rPr lang="de-CH" dirty="0" smtClean="0"/>
              <a:t>Hier </a:t>
            </a:r>
            <a:r>
              <a:rPr lang="de-CH" dirty="0"/>
              <a:t>gibt es keinen Unterschied mehr zwischen Juden und Griechen, zwischen Sklaven und freien Menschen, zwischen Mann und Frau. Denn durch eure Verbindung mit Jesus Christus seid ihr alle zusammen ein neuer Mensch </a:t>
            </a:r>
            <a:r>
              <a:rPr lang="de-CH" dirty="0" smtClean="0"/>
              <a:t>geworden.» </a:t>
            </a:r>
            <a:endParaRPr lang="de-CH" dirty="0"/>
          </a:p>
          <a:p>
            <a:pPr marL="0" lvl="1"/>
            <a:r>
              <a:rPr lang="de-CH" dirty="0" smtClean="0"/>
              <a:t>Galater 3,26-28 </a:t>
            </a:r>
          </a:p>
        </p:txBody>
      </p:sp>
    </p:spTree>
    <p:extLst>
      <p:ext uri="{BB962C8B-B14F-4D97-AF65-F5344CB8AC3E}">
        <p14:creationId xmlns:p14="http://schemas.microsoft.com/office/powerpoint/2010/main" val="4135436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3177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1"/>
          </p:nvPr>
        </p:nvSpPr>
        <p:spPr/>
        <p:txBody>
          <a:bodyPr/>
          <a:lstStyle/>
          <a:p>
            <a:r>
              <a:rPr lang="de-CH" dirty="0" smtClean="0"/>
              <a:t>«Ihr Frauen, ordnet euch euren Männern unter! </a:t>
            </a:r>
            <a:r>
              <a:rPr lang="de-CH" dirty="0" smtClean="0"/>
              <a:t>Ihr </a:t>
            </a:r>
            <a:r>
              <a:rPr lang="de-CH" dirty="0" smtClean="0"/>
              <a:t>zeigt damit, dass ihr euch dem Herrn unterordnet. Denn </a:t>
            </a:r>
            <a:r>
              <a:rPr lang="de-CH" dirty="0"/>
              <a:t>der Mann ist das Haupt der Frau, genauso wie Christus das Haupt der Gemeinde ist – er, der sie errettet und zu seinem Leib gemacht hat. </a:t>
            </a:r>
            <a:r>
              <a:rPr lang="de-CH" dirty="0" smtClean="0"/>
              <a:t>Und </a:t>
            </a:r>
            <a:r>
              <a:rPr lang="de-CH" dirty="0"/>
              <a:t>wie die Gemeinde sich Christus unterordnet, so sollen sich auch die Frauen ihren Männern in allem unterordnen.» </a:t>
            </a:r>
          </a:p>
          <a:p>
            <a:pPr marL="0" lvl="1"/>
            <a:r>
              <a:rPr lang="de-CH" dirty="0" smtClean="0"/>
              <a:t>Epheser 5,22-24 </a:t>
            </a:r>
          </a:p>
        </p:txBody>
      </p:sp>
    </p:spTree>
    <p:extLst>
      <p:ext uri="{BB962C8B-B14F-4D97-AF65-F5344CB8AC3E}">
        <p14:creationId xmlns:p14="http://schemas.microsoft.com/office/powerpoint/2010/main" val="2826297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58029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Apostelgeschichte 29">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ganzflächige Folie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326</Words>
  <Application>Microsoft Office PowerPoint</Application>
  <PresentationFormat>Bildschirmpräsentation (16:9)</PresentationFormat>
  <Paragraphs>23</Paragraphs>
  <Slides>13</Slides>
  <Notes>0</Notes>
  <HiddenSlides>0</HiddenSlides>
  <MMClips>0</MMClips>
  <ScaleCrop>false</ScaleCrop>
  <HeadingPairs>
    <vt:vector size="4" baseType="variant">
      <vt:variant>
        <vt:lpstr>Design</vt:lpstr>
      </vt:variant>
      <vt:variant>
        <vt:i4>2</vt:i4>
      </vt:variant>
      <vt:variant>
        <vt:lpstr>Folientitel</vt:lpstr>
      </vt:variant>
      <vt:variant>
        <vt:i4>13</vt:i4>
      </vt:variant>
    </vt:vector>
  </HeadingPairs>
  <TitlesOfParts>
    <vt:vector size="15" baseType="lpstr">
      <vt:lpstr>Apostelgeschichte 29</vt:lpstr>
      <vt:lpstr>ganzflächige Folien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feg</dc:creator>
  <cp:lastModifiedBy>Peter Brütsch</cp:lastModifiedBy>
  <cp:revision>61</cp:revision>
  <dcterms:created xsi:type="dcterms:W3CDTF">2011-05-02T14:57:35Z</dcterms:created>
  <dcterms:modified xsi:type="dcterms:W3CDTF">2021-02-07T06:46:33Z</dcterms:modified>
</cp:coreProperties>
</file>