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</p:sldMasterIdLst>
  <p:notesMasterIdLst>
    <p:notesMasterId r:id="rId14"/>
  </p:notesMasterIdLst>
  <p:sldIdLst>
    <p:sldId id="257" r:id="rId3"/>
    <p:sldId id="262" r:id="rId4"/>
    <p:sldId id="275" r:id="rId5"/>
    <p:sldId id="265" r:id="rId6"/>
    <p:sldId id="269" r:id="rId7"/>
    <p:sldId id="276" r:id="rId8"/>
    <p:sldId id="270" r:id="rId9"/>
    <p:sldId id="267" r:id="rId10"/>
    <p:sldId id="271" r:id="rId11"/>
    <p:sldId id="277" r:id="rId12"/>
    <p:sldId id="268" r:id="rId13"/>
  </p:sldIdLst>
  <p:sldSz cx="9144000" cy="5143500" type="screen16x9"/>
  <p:notesSz cx="6794500" cy="100076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2" userDrawn="1">
          <p15:clr>
            <a:srgbClr val="A4A3A4"/>
          </p15:clr>
        </p15:guide>
        <p15:guide id="2" pos="106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28"/>
    <a:srgbClr val="286C95"/>
    <a:srgbClr val="E64600"/>
    <a:srgbClr val="FFAF28"/>
    <a:srgbClr val="993663"/>
    <a:srgbClr val="E6DA8C"/>
    <a:srgbClr val="D6D6D6"/>
    <a:srgbClr val="D8D7D0"/>
    <a:srgbClr val="92C1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0"/>
    <p:restoredTop sz="76534" autoAdjust="0"/>
  </p:normalViewPr>
  <p:slideViewPr>
    <p:cSldViewPr snapToGrid="0">
      <p:cViewPr>
        <p:scale>
          <a:sx n="70" d="100"/>
          <a:sy n="70" d="100"/>
        </p:scale>
        <p:origin x="-1232" y="-72"/>
      </p:cViewPr>
      <p:guideLst>
        <p:guide orient="horz" pos="282"/>
        <p:guide pos="106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-3120" y="-86"/>
      </p:cViewPr>
      <p:guideLst>
        <p:guide orient="horz" pos="3152"/>
        <p:guide pos="2140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C78E8-B349-447D-9078-5E7B92D7C56E}" type="datetimeFigureOut">
              <a:rPr lang="de-CH" smtClean="0"/>
              <a:t>01.04.2021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76225" y="312738"/>
            <a:ext cx="2870200" cy="1616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81187" y="2039049"/>
            <a:ext cx="6500072" cy="743064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05483"/>
            <a:ext cx="2944283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505483"/>
            <a:ext cx="2944283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EAEED-FB48-47BE-A1E3-B286C62FF8D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3770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76225" y="312738"/>
            <a:ext cx="2871788" cy="16160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AEED-FB48-47BE-A1E3-B286C62FF8DA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3320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76225" y="312738"/>
            <a:ext cx="2871788" cy="16160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AEED-FB48-47BE-A1E3-B286C62FF8DA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5350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76225" y="312738"/>
            <a:ext cx="2871788" cy="16160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AEED-FB48-47BE-A1E3-B286C62FF8DA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5350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76225" y="312738"/>
            <a:ext cx="2871788" cy="16160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AEED-FB48-47BE-A1E3-B286C62FF8DA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5350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76225" y="312738"/>
            <a:ext cx="2871788" cy="16160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AEED-FB48-47BE-A1E3-B286C62FF8DA}" type="slidenum">
              <a:rPr lang="de-CH" smtClean="0"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5350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76225" y="312738"/>
            <a:ext cx="2871788" cy="16160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AEED-FB48-47BE-A1E3-B286C62FF8DA}" type="slidenum">
              <a:rPr lang="de-CH" smtClean="0"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5350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76225" y="312738"/>
            <a:ext cx="2871788" cy="16160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AEED-FB48-47BE-A1E3-B286C62FF8DA}" type="slidenum">
              <a:rPr lang="de-CH" smtClean="0"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5350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76225" y="312738"/>
            <a:ext cx="2871788" cy="16160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AEED-FB48-47BE-A1E3-B286C62FF8DA}" type="slidenum">
              <a:rPr lang="de-CH" smtClean="0"/>
              <a:t>10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5350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76225" y="312738"/>
            <a:ext cx="2871788" cy="16160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AEED-FB48-47BE-A1E3-B286C62FF8DA}" type="slidenum">
              <a:rPr lang="de-CH" smtClean="0"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5350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bel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1692275" y="1132764"/>
            <a:ext cx="7213600" cy="3602749"/>
          </a:xfrm>
          <a:prstGeom prst="rect">
            <a:avLst/>
          </a:prstGeom>
        </p:spPr>
        <p:txBody>
          <a:bodyPr/>
          <a:lstStyle>
            <a:lvl2pPr marL="0">
              <a:defRPr/>
            </a:lvl2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692275" y="414338"/>
            <a:ext cx="7205663" cy="547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6269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bel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1692275" y="414338"/>
            <a:ext cx="7213600" cy="4321175"/>
          </a:xfrm>
          <a:prstGeom prst="rect">
            <a:avLst/>
          </a:prstGeom>
        </p:spPr>
        <p:txBody>
          <a:bodyPr/>
          <a:lstStyle>
            <a:lvl2pPr marL="0">
              <a:defRPr/>
            </a:lvl2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424386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k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1692275" y="414338"/>
            <a:ext cx="7199241" cy="431461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9449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ip k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/>
          <p:cNvSpPr>
            <a:spLocks noGrp="1"/>
          </p:cNvSpPr>
          <p:nvPr>
            <p:ph type="media" sz="quarter" idx="10"/>
          </p:nvPr>
        </p:nvSpPr>
        <p:spPr>
          <a:xfrm>
            <a:off x="1692275" y="414338"/>
            <a:ext cx="7199241" cy="430778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18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48019" y="1181100"/>
            <a:ext cx="8523026" cy="681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 dirty="0"/>
              <a:t>&gt; Start- und Schlussfolie, bitte stehen lassen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076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140554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G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/>
              <a:t>Bild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003242" y="3276198"/>
            <a:ext cx="4775200" cy="8175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  <a:lvl5pPr>
              <a:defRPr/>
            </a:lvl5pPr>
          </a:lstStyle>
          <a:p>
            <a:pPr lvl="0"/>
            <a:r>
              <a:rPr lang="de-DE" dirty="0"/>
              <a:t>&gt; Startbild Gottesdienst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692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14DE8-38A6-4192-B0D9-D800829CCF52}" type="slidenum">
              <a:rPr lang="de-CH" smtClean="0"/>
              <a:t>‹Nr.›</a:t>
            </a:fld>
            <a:endParaRPr lang="de-CH"/>
          </a:p>
        </p:txBody>
      </p:sp>
      <p:pic>
        <p:nvPicPr>
          <p:cNvPr id="3" name="Grafik 2" descr="Ein Bild, das Unschärfe enthält.&#10;&#10;Automatisch generierte Beschreibung">
            <a:extLst>
              <a:ext uri="{FF2B5EF4-FFF2-40B4-BE49-F238E27FC236}">
                <a16:creationId xmlns="" xmlns:a16="http://schemas.microsoft.com/office/drawing/2014/main" id="{6CCF0D98-C4B1-6244-9B2B-DE7D8EFC45B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039" y="-48528"/>
            <a:ext cx="9277815" cy="522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91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  <p:sldLayoutId id="2147483651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Roboto Condensed" panose="02000000000000000000" pitchFamily="2" charset="0"/>
          <a:ea typeface="Roboto Condensed" panose="02000000000000000000" pitchFamily="2" charset="0"/>
          <a:cs typeface="Roboto Condensed" panose="02000000000000000000" pitchFamily="2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bg1"/>
          </a:solidFill>
          <a:latin typeface="Roboto Condensed" panose="02000000000000000000" pitchFamily="2" charset="0"/>
          <a:ea typeface="Roboto Condensed" panose="02000000000000000000" pitchFamily="2" charset="0"/>
          <a:cs typeface="Roboto Condensed" panose="02000000000000000000" pitchFamily="2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i="1" kern="1200">
          <a:solidFill>
            <a:schemeClr val="bg1"/>
          </a:solidFill>
          <a:latin typeface="Roboto Condensed Light" panose="02000000000000000000" pitchFamily="2" charset="0"/>
          <a:ea typeface="Roboto Condensed Light" panose="02000000000000000000" pitchFamily="2" charset="0"/>
          <a:cs typeface="Roboto Condensed Light" panose="02000000000000000000" pitchFamily="2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6756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94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de-CH" sz="2400" dirty="0" smtClean="0"/>
              <a:t>2. Korinther 5,17</a:t>
            </a:r>
            <a:endParaRPr lang="de-CH" sz="2400" dirty="0"/>
          </a:p>
          <a:p>
            <a:r>
              <a:rPr lang="de-CH" sz="3200" dirty="0"/>
              <a:t>Wenn jemand zu Christus gehört, ist er eine neue Schöpfung. Das Alte ist vergangen; etwas ganz Neues hat begonnen!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60143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411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de-CH" sz="2400" dirty="0" smtClean="0"/>
              <a:t>Johannes 3,16</a:t>
            </a:r>
            <a:endParaRPr lang="de-CH" sz="2400" dirty="0"/>
          </a:p>
          <a:p>
            <a:r>
              <a:rPr lang="de-CH" sz="3200" dirty="0" smtClean="0"/>
              <a:t>So sehr hat Gott die Welt geliebt, dass er seinen einzigen Sohn für sie hergab, damit jeder, der an ihn glaubt, das ewige Leben hat und nicht verloren geht. 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642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5423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de-CH" sz="2400" dirty="0" smtClean="0"/>
              <a:t>Jesaja 53,5-6</a:t>
            </a:r>
            <a:endParaRPr lang="de-CH" sz="2400" dirty="0"/>
          </a:p>
          <a:p>
            <a:r>
              <a:rPr lang="de-CH" sz="3200" dirty="0"/>
              <a:t>Doch er wurde blutig geschlagen, weil wir Gott die Treue gebrochen hatten; wegen unserer Sünden wurde er durchbohrt. Er wurde für uns bestraft – und wir? Wir haben nun Frieden mit Gott! Durch seine Wunden sind wir geheilt.  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14671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de-CH" sz="2400" dirty="0" smtClean="0"/>
              <a:t>Kolosser 2,14</a:t>
            </a:r>
            <a:endParaRPr lang="de-CH" sz="2400" dirty="0"/>
          </a:p>
          <a:p>
            <a:r>
              <a:rPr lang="de-CH" sz="3200" dirty="0"/>
              <a:t>Gott hat den Schuldschein, der uns mit seinen Forderungen so schwer belastete, für ungültig erklärt. Ja, er hat ihn zusammen mit Jesus ans Kreuz genagelt und somit auf ewig vernichtet. 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83207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9105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de-CH" sz="2400" dirty="0" smtClean="0"/>
              <a:t>Römer 5,1</a:t>
            </a:r>
            <a:endParaRPr lang="de-CH" sz="2400" dirty="0"/>
          </a:p>
          <a:p>
            <a:r>
              <a:rPr lang="de-CH" sz="3200" dirty="0"/>
              <a:t>Nachdem wir nun aufgrund des Glaubens für gerecht erklärt worden sind, haben wir Frieden mit Gott durch Jesus Christus, unseren Herrn. 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0572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de-CH" sz="2400" dirty="0" smtClean="0"/>
              <a:t>Römer 8,1</a:t>
            </a:r>
            <a:endParaRPr lang="de-CH" sz="2400" dirty="0"/>
          </a:p>
          <a:p>
            <a:r>
              <a:rPr lang="de-CH" sz="3200" dirty="0"/>
              <a:t>Müssen wir denn nun noch damit rechnen, verurteilt zu werden? Nein, für die, die mit Jesus Christus verbunden sind, gibt es keine Verurteilung mehr. 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3471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de-CH" sz="2400" dirty="0" smtClean="0"/>
              <a:t>Johannes 1,12</a:t>
            </a:r>
            <a:endParaRPr lang="de-CH" sz="2400" dirty="0"/>
          </a:p>
          <a:p>
            <a:r>
              <a:rPr lang="de-CH" sz="3200" dirty="0"/>
              <a:t>Die ihn aber aufnahmen und an ihn glaubten, denen gab er das Recht, Kinder Gottes zu werden.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87581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ostelgeschichte 29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anzflächige Foli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Bildschirmpräsentation (16:9)</PresentationFormat>
  <Paragraphs>23</Paragraphs>
  <Slides>11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Apostelgeschichte 29</vt:lpstr>
      <vt:lpstr>ganzflächige Folien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feg</dc:creator>
  <cp:lastModifiedBy>Peter Brütsch</cp:lastModifiedBy>
  <cp:revision>90</cp:revision>
  <cp:lastPrinted>2021-03-26T16:15:44Z</cp:lastPrinted>
  <dcterms:created xsi:type="dcterms:W3CDTF">2011-05-02T14:57:35Z</dcterms:created>
  <dcterms:modified xsi:type="dcterms:W3CDTF">2021-04-01T08:13:56Z</dcterms:modified>
</cp:coreProperties>
</file>