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 id="2147483665" r:id="rId2"/>
  </p:sldMasterIdLst>
  <p:notesMasterIdLst>
    <p:notesMasterId r:id="rId20"/>
  </p:notesMasterIdLst>
  <p:sldIdLst>
    <p:sldId id="339" r:id="rId3"/>
    <p:sldId id="360" r:id="rId4"/>
    <p:sldId id="361" r:id="rId5"/>
    <p:sldId id="362" r:id="rId6"/>
    <p:sldId id="363" r:id="rId7"/>
    <p:sldId id="364" r:id="rId8"/>
    <p:sldId id="343" r:id="rId9"/>
    <p:sldId id="346" r:id="rId10"/>
    <p:sldId id="348" r:id="rId11"/>
    <p:sldId id="349" r:id="rId12"/>
    <p:sldId id="350" r:id="rId13"/>
    <p:sldId id="365" r:id="rId14"/>
    <p:sldId id="351" r:id="rId15"/>
    <p:sldId id="366" r:id="rId16"/>
    <p:sldId id="367" r:id="rId17"/>
    <p:sldId id="368" r:id="rId18"/>
    <p:sldId id="340" r:id="rId19"/>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2" userDrawn="1">
          <p15:clr>
            <a:srgbClr val="A4A3A4"/>
          </p15:clr>
        </p15:guide>
        <p15:guide id="2" pos="1066">
          <p15:clr>
            <a:srgbClr val="A4A3A4"/>
          </p15:clr>
        </p15:guide>
        <p15:guide id="3" orient="horz">
          <p15:clr>
            <a:srgbClr val="A4A3A4"/>
          </p15:clr>
        </p15:guide>
        <p15:guide id="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A6DE"/>
    <a:srgbClr val="C7B400"/>
    <a:srgbClr val="92C1CE"/>
    <a:srgbClr val="286C95"/>
    <a:srgbClr val="876CFC"/>
    <a:srgbClr val="5731FB"/>
    <a:srgbClr val="A60CFC"/>
    <a:srgbClr val="35285A"/>
    <a:srgbClr val="444A88"/>
    <a:srgbClr val="5055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18" autoAdjust="0"/>
    <p:restoredTop sz="94830" autoAdjust="0"/>
  </p:normalViewPr>
  <p:slideViewPr>
    <p:cSldViewPr snapToGrid="0">
      <p:cViewPr varScale="1">
        <p:scale>
          <a:sx n="138" d="100"/>
          <a:sy n="138" d="100"/>
        </p:scale>
        <p:origin x="1188" y="102"/>
      </p:cViewPr>
      <p:guideLst>
        <p:guide orient="horz" pos="282"/>
        <p:guide pos="1066"/>
        <p:guide orient="horz"/>
        <p:guide/>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65" d="100"/>
          <a:sy n="65" d="100"/>
        </p:scale>
        <p:origin x="2299" y="48"/>
      </p:cViewPr>
      <p:guideLst>
        <p:guide orient="horz" pos="2880"/>
        <p:guide pos="2160"/>
      </p:guideLst>
    </p:cSldViewPr>
  </p:notes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6:04:17.639"/>
    </inkml:context>
    <inkml:brush xml:id="br0">
      <inkml:brushProperty name="width" value="0.2" units="cm"/>
      <inkml:brushProperty name="height" value="0.2" units="cm"/>
      <inkml:brushProperty name="color" value="#E71224"/>
    </inkml:brush>
  </inkml:definitions>
  <inkml:trace contextRef="#ctx0" brushRef="#br0">0 1 24575,'27'0'0,"-1"1"0,37 6 0,-54-6 0,-1 1 0,1 1 0,-1-1 0,0 1 0,0 1 0,0 0 0,0 0 0,-1 0 0,0 1 0,0 0 0,9 8 0,4 4 0,1-2 0,0 0 0,44 23 0,-42-26 0,0 2 0,-2 0 0,39 32 0,-8-3 0,12 11 0,-40-28 0,29 38 0,-41-51 0,1 0 0,0-1 0,1 0 0,1-1 0,-1-1 0,20 10 0,-17-10 0,118 66 0,-120-68 0,-1-1 0,1 0 0,26 7 0,-23-9 0,-1 2 0,27 13 0,8 7 0,-37-20 0,0 1 0,0 0 0,-1 1 0,0 1 0,20 17 0,5 9 0,-21-20 0,30 34 0,120 183 0,-159-224 0,0-1 0,0 0 0,0-1 0,1 0 0,0-1 0,1 0 0,-1 0 0,1-1 0,0 0 0,1-1 0,18 4 0,30 14 0,-46-18 0,0 0 0,1-1 0,0 0 0,0-1 0,0-1 0,0 0 0,0-1 0,25-3 0,-22 1 0,0 1 0,0 1 0,-1 1 0,1 0 0,30 7 0,-28-3-273,0-2 0,1 0 0,-1-1 0,33-1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6:04:17.640"/>
    </inkml:context>
    <inkml:brush xml:id="br0">
      <inkml:brushProperty name="width" value="0.2" units="cm"/>
      <inkml:brushProperty name="height" value="0.2" units="cm"/>
      <inkml:brushProperty name="color" value="#E71224"/>
    </inkml:brush>
  </inkml:definitions>
  <inkml:trace contextRef="#ctx0" brushRef="#br0">0 0 24575,'39'0'0,"-28"1"0,-1 0 0,0 1 0,0 0 0,0 1 0,-1 0 0,1 0 0,-1 1 0,1 0 0,-1 0 0,0 1 0,-1 1 0,1-1 0,-1 2 0,0-1 0,-1 1 0,1 0 0,-1 0 0,-1 1 0,1 0 0,-1 0 0,-1 1 0,0-1 0,0 1 0,0 1 0,-1-1 0,-1 0 0,1 1 0,-2 0 0,1 0 0,-1 0 0,-1 0 0,0 0 0,0 12 0,-1 25 0,-1-20 0,1 0 0,1 0 0,10 49 0,2-1 0,-11-58 0,0-1 0,1 0 0,1 0 0,0 0 0,1 0 0,1 0 0,11 20 0,70 114 0,-78-132 0,0 1 0,-1 1 0,-2-1 0,0 1 0,6 36 0,7 25 0,-13-58 0,-1 0 0,2 33 0,4 19 0,-5-51 0,1 0 0,2-1 0,0-1 0,1 1 0,2-1 0,26 38 0,-24-36 0,-9-16 0,0 0 0,0 0 0,1 0 0,0-1 0,1 1 0,10 8 0,-8-7-66,0 0 1,0 1-1,-1 0 0,12 20 0,-10-15-970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6:04:17.641"/>
    </inkml:context>
    <inkml:brush xml:id="br0">
      <inkml:brushProperty name="width" value="0.2" units="cm"/>
      <inkml:brushProperty name="height" value="0.2" units="cm"/>
      <inkml:brushProperty name="color" value="#E71224"/>
    </inkml:brush>
  </inkml:definitions>
  <inkml:trace contextRef="#ctx0" brushRef="#br0">1 0 24575,'7'10'0,"-1"-1"0,0 1 0,0 0 0,-1 1 0,-1-1 0,5 14 0,1 0 0,48 80 0,-53-92 0,-2 1 0,0-1 0,0 1 0,-1 0 0,0 14 0,-2-18 0,1 0 0,-1 0 0,2 0 0,-1 0 0,1 0 0,1 0 0,0 0 0,0-1 0,0 1 0,1-1 0,0 0 0,10 13 0,-9-15 0,1 0 0,0 0 0,0-1 0,1 0 0,0 0 0,0 0 0,0-1 0,0 0 0,1 0 0,14 4 0,-1-2 0,0-1 0,41 3 0,-57-8 0,0 1 0,0-1 0,0 1 0,-1 0 0,1 1 0,-1-1 0,1 1 0,-1 0 0,1 0 0,-1 0 0,0 1 0,0-1 0,0 1 0,0 0 0,-1 0 0,5 5 0,-5-3 0,0-1 0,0 1 0,0 0 0,-1 0 0,1 1 0,-1-1 0,-1 0 0,1 1 0,-1-1 0,0 1 0,0 0 0,-1-1 0,1 8 0,-1-1 0,1 0 0,0-1 0,1 1 0,0-1 0,1 1 0,1-1 0,6 15 0,-7-19 0,0-1 0,1 0 0,-1-1 0,1 1 0,1-1 0,-1 0 0,1 0 0,0 0 0,0 0 0,0-1 0,1 0 0,0 0 0,11 6 0,-7-5 0,0 0 0,0 1 0,0 0 0,-1 1 0,0 0 0,0 1 0,7 8 0,-13-14 0,0 1 0,1 0 0,-1-1 0,0 0 0,1 0 0,-1 0 0,1 0 0,0 0 0,0-1 0,0 0 0,0 0 0,0 0 0,0 0 0,0 0 0,0-1 0,0 0 0,0 0 0,0 0 0,0 0 0,0-1 0,6 0 0,8-4 0,1 0 0,-1-2 0,26-11 0,16-5 0,-1 2 0,-46 16 0,0 0 0,0 1 0,1 0 0,0 1 0,-1 0 0,20 0 0,-14 2 0,-1 2 0,1 1 0,-1 0 0,1 1 0,-1 1 0,0 1 0,0 0 0,-1 1 0,0 1 0,0 1 0,0 0 0,-1 2 0,0 0 0,17 14 0,108 69 0,-84-64 0,-47-25 0,0 0 0,-1 1 0,0 0 0,0 0 0,0 1 0,8 7 0,-10-7 0,5 5 0,0-1 0,-1 2 0,0-1 0,-1 2 0,0-1 0,-1 1 0,8 15 0,1 6 0,-12-24 0,0 0 0,-1 0 0,0 0 0,-1 1 0,0 0 0,-1 0 0,3 13 0,-5-14 0,1 0 0,0-1 0,0 1 0,1 0 0,1-1 0,-1 1 0,2-1 0,-1 0 0,1-1 0,0 1 0,1-1 0,0 0 0,1 0 0,-1-1 0,11 10 0,12 12 0,41 56 0,-51-60 0,-11-17 0,-2 0 0,1 1 0,-1 0 0,0 0 0,-1 0 0,0 1 0,0 0 0,5 17 0,-10-23 0,1-1 0,-1 1 0,1 0 0,0-1 0,0 0 0,1 1 0,-1-1 0,1 0 0,-1 1 0,1-1 0,0 0 0,0 0 0,0-1 0,1 1 0,-1 0 0,1-1 0,0 1 0,-1-1 0,1 0 0,0 0 0,0 0 0,0 0 0,1-1 0,-1 1 0,0-1 0,1 0 0,-1 0 0,1 0 0,-1 0 0,1 0 0,-1-1 0,7 0 0,-3 2 3,-1 0 0,1 0-1,-1 0 1,0 0-1,1 1 1,-2 0 0,1 1-1,0-1 1,-1 1 0,1 0-1,-1 0 1,0 1 0,0 0-1,5 6 1,26 23-1408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6:04:17.642"/>
    </inkml:context>
    <inkml:brush xml:id="br0">
      <inkml:brushProperty name="width" value="0.2" units="cm"/>
      <inkml:brushProperty name="height" value="0.2" units="cm"/>
      <inkml:brushProperty name="color" value="#E71224"/>
    </inkml:brush>
  </inkml:definitions>
  <inkml:trace contextRef="#ctx0" brushRef="#br0">278 4663 24575,'1'-8'0,"0"-1"0,1 1 0,0 0 0,1-1 0,0 1 0,0 0 0,0 0 0,1 1 0,0-1 0,1 1 0,8-11 0,4-5 0,2 2 0,24-24 0,-23 25 0,1 1 0,0 1 0,2 1 0,0 1 0,1 1 0,0 1 0,1 0 0,31-10 0,-14 9 0,-3 0 0,2 1 0,71-14 0,-70 21 0,-11 2 0,0 1 0,33 0 0,-48 3 0,0 0 0,-1-1 0,1-1 0,-1 0 0,0-1 0,0 0 0,0-2 0,-1 0 0,0 0 0,0-1 0,18-13 0,-15 9 0,-1-2 0,0 1 0,-1-2 0,-1 0 0,0-1 0,-1-1 0,0 0 0,12-22 0,0-3 0,-7 12 0,20-43 0,-33 61 0,-1 0 0,0-1 0,-1 1 0,0-1 0,-1 0 0,0 0 0,0-21 0,-1-1 0,8-47 0,-4 46 0,1-46 0,-5 61 0,1-1 0,5-23 0,4-40 0,-12 33 0,0 22 0,2 1 0,0 0 0,2-1 0,6-27 0,-5 38 0,1 1 0,1 0 0,10-21 0,-13 31 0,1 0 0,0 1 0,1-1 0,0 1 0,0 0 0,0 0 0,1 0 0,0 1 0,0 0 0,6-5 0,19-13 0,-2-1 0,-1-1 0,-1-2 0,-2-1 0,24-32 0,-9 11 0,3 1 0,-21 25 0,29-41 0,-15 15 0,-20 28 0,26-45 0,-37 56 0,-1 0 0,0 0 0,-1 0 0,0-1 0,0 1 0,-1-1 0,0 1 0,0-14 0,-1-22 0,-1 1 0,-3-1 0,-2 1 0,-1 0 0,-16-55 0,20 93 0,-1-7 0,-1 0 0,-1 0 0,0 1 0,-10-17 0,-3-7 0,16 31 0,-1 0 0,1 0 0,-1 1 0,0-1 0,-1 1 0,1-1 0,-1 1 0,0 0 0,0 0 0,-1 1 0,1-1 0,-1 1 0,0 0 0,0 0 0,-1 1 0,1 0 0,-1 0 0,-7-3 0,-8-1 0,-1 1 0,0 1 0,0 1 0,-39-2 0,-94 8 0,59 0 0,74-1 0,0 1 0,-24 6 0,28-5 0,0 0 0,-1-1 0,-27 0 0,38-3 0,0-1 0,0 0 0,0 0 0,1 0 0,-1-1 0,1-1 0,-1 1 0,1-1 0,0 0 0,-10-8 0,3 1 0,0-1 0,1 0 0,-20-23 0,23 20 0,0 0 0,1 0 0,0-1 0,1 0 0,1 0 0,-7-27 0,0 6 0,4 14 0,-1 0 0,-2 2 0,-25-36 0,-10-17 0,40 60 0,1-1 0,1 0 0,1 0 0,0 0 0,1-1 0,-2-15 0,-7-98 0,11 89 0,-5 7 0,6 32 0,0 0 0,1 1 0,-1-1 0,1 1 0,-1-1 0,0 1 0,1-1 0,-1 1 0,0-1 0,0 1 0,1 0 0,-1-1 0,0 1 0,0 0 0,0 0 0,1-1 0,-1 1 0,0 0 0,0 0 0,0 0 0,0 0 0,1 0 0,-1 0 0,0 0 0,0 1 0,0-1 0,1 0 0,-1 0 0,0 1 0,0-1 0,0 0 0,1 1 0,-1-1 0,-1 1 0,2 0 0,-1-1 0,0 0 0,1 1 0,-1-1 0,1 0 0,-1 0 0,0 0 0,1 1 0,-1-1 0,0 0 0,1 0 0,-1 0 0,0 0 0,1 0 0,-1 0 0,0-1 0,1 1 0,-1 0 0,1 0 0,-1 0 0,0-1 0,1 1 0,-1 0 0,1 0 0,-1-1 0,0 1 0,1-1 0,-1 1 0,1 0 0,-1-2 0,-8-23 0,7-38 0,3 54 0,-3-135 0,6-97 0,-4 236 0,0 0 0,1 0 0,0-1 0,0 1 0,0 0 0,1 0 0,0 0 0,0 0 0,0 1 0,0-1 0,1 0 0,0 1 0,0 0 0,0-1 0,0 1 0,1 0 0,-1 1 0,1-1 0,0 1 0,0-1 0,0 1 0,1 1 0,-1-1 0,9-3 0,1 1 0,0 1 0,1 1 0,0 0 0,0 1 0,0 1 0,0 0 0,19 2 0,3-1 0,-15 0 0,0 0 0,41 7 0,-55-5 0,0 0 0,0 1 0,0-1 0,-1 1 0,0 1 0,1 0 0,-1 0 0,0 0 0,-1 1 0,1 0 0,8 9 0,-13-12 0,17 16 0,-1 1 0,29 39 0,-42-50 0,0 0 0,-1 0 0,0 1 0,0 0 0,-1-1 0,0 1 0,-1 0 0,0 1 0,0-1 0,-1 0 0,0 15 0,0 22 0,1-23 0,-2 0 0,0 0 0,-2 1 0,-5 25 0,5-42 0,0 0 0,-1-1 0,0 1 0,-1-1 0,1 1 0,-1-1 0,0 0 0,-1-1 0,1 1 0,-1-1 0,0 0 0,-1 0 0,1 0 0,-10 5 0,-8 4 0,0 0 0,-38 14 0,52-24 0,-12 4 0,-1 0 0,1-1 0,-2-2 0,1 0 0,0-1 0,-1-1 0,0-1 0,-39-2 0,-63 1 0,-84-4 0,199 1 0,0 0 0,0-1 0,0 0 0,0-1 0,0 0 0,1 0 0,0-1 0,0 0 0,0-1 0,0 0 0,1 0 0,0-1 0,-8-8 0,-20-15 0,29 26 0,0 0 0,0 0 0,0 1 0,0 0 0,0 0 0,-1 1 0,1 0 0,-1 0 0,0 0 0,1 1 0,-10 0 0,-16 0 0,-45 5 0,14-1 0,45-3 0,2 1 0,1-1 0,-1 0 0,1-2 0,0 0 0,-28-7 0,40 8 0,0-1 0,0 1 0,1-1 0,-1 0 0,0-1 0,1 1 0,-1 0 0,1-1 0,0 0 0,0 0 0,0 0 0,0 0 0,1 0 0,-1-1 0,1 1 0,0-1 0,0 0 0,0 0 0,0 1 0,1-1 0,-1 0 0,1 0 0,0 0 0,0-1 0,1 1 0,-1 0 0,1-6 0,0-180 0,2 81 0,-2 97 0,1-1 0,1 1 0,0 0 0,0-1 0,1 1 0,1 0 0,0 0 0,1 1 0,0-1 0,0 1 0,1 0 0,1 1 0,0-1 0,1 1 0,-1 0 0,2 1 0,0 0 0,0 1 0,10-9 0,-4 6 0,1 1 0,-1 0 0,2 1 0,-1 1 0,1 0 0,0 1 0,1 1 0,-1 1 0,1 1 0,0 0 0,1 1 0,23-1 0,168 7 0,70-6 0,-274 3 0,0-1 0,-1 0 0,1-1 0,0 0 0,-1 0 0,0 0 0,1 0 0,-1-1 0,0 0 0,0 0 0,0 0 0,6-7 0,3-3 0,-1-1 0,18-23 0,-22 24 0,1 0 0,1 1 0,23-21 0,-28 29 0,0 1 0,1 0 0,-1 0 0,1 0 0,-1 1 0,1 0 0,0 0 0,0 0 0,0 1 0,0 0 0,7 1 0,88 3 0,-45 0 0,-15-2 0,1 2 0,45 9 0,-63-7 0,-14-5 0,-1 2 0,0-1 0,0 1 0,0 1 0,0 0 0,0 0 0,0 1 0,-1 0 0,1 1 0,-1 0 0,-1 0 0,1 1 0,-1 0 0,14 13 0,-13-11 0,-1 1 0,0 0 0,-1 0 0,0 0 0,0 1 0,-1 0 0,-1 0 0,1 0 0,-2 1 0,1 0 0,-2 0 0,4 15 0,22 103 0,-21-100-1365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6:04:17.644"/>
    </inkml:context>
    <inkml:brush xml:id="br0">
      <inkml:brushProperty name="width" value="0.2" units="cm"/>
      <inkml:brushProperty name="height" value="0.2" units="cm"/>
      <inkml:brushProperty name="color" value="#E71224"/>
    </inkml:brush>
  </inkml:definitions>
  <inkml:trace contextRef="#ctx0" brushRef="#br0">1 7059 24575,'0'-42'0,"2"0"0,3 0 0,11-53 0,-14 88 0,1 0 0,-1 0 0,2 0 0,-1 0 0,1 1 0,0-1 0,9-10 0,-8 11 0,-1 1 0,0-1 0,0 0 0,0 0 0,-1 0 0,0 0 0,0 0 0,-1-1 0,0 1 0,3-13 0,0-71 0,-7-113 0,-1 60 0,3 111 0,1 0 0,1 0 0,2 1 0,1-1 0,1 1 0,2 0 0,2 1 0,0 0 0,2 0 0,27-48 0,-11 24 0,-18 35 0,-1 1 0,23-30 0,104-132 0,-124 164 0,0-1 0,-1 0 0,-1 0 0,0-1 0,-1 0 0,-1-1 0,-1 0 0,-1 0 0,6-32 0,-3 25 0,0 0 0,2 1 0,1 0 0,0 0 0,23-31 0,3-6 0,22-40 0,79-101 0,-109 164 0,-2 0 0,29-58 0,-23 38 0,-21 37 0,-1 1 0,-1-2 0,9-26 0,-5 10 0,35-65 0,-19 43 0,13 0 0,-6 10 0,38-84 0,-69 120 0,0 0 0,-1-1 0,5-22 0,11-27 0,-18 52 0,0 0 0,0 0 0,-1 0 0,-1-1 0,0 1 0,-1-1 0,-1-25 0,0 31 0,-1 0 0,1 0 0,-1 0 0,-1 1 0,0-1 0,0 1 0,0-1 0,-1 1 0,0 0 0,0 0 0,-1 0 0,0 0 0,0 0 0,-1 1 0,-5-7 0,6 10 0,-1 0 0,1 0 0,-1 1 0,0-1 0,0 1 0,0 0 0,0 0 0,0 1 0,0 0 0,0 0 0,-1 0 0,1 0 0,0 1 0,-10 0 0,10 0 0,0 1 0,1-1 0,-1-1 0,1 1 0,-1-1 0,0 1 0,1-1 0,-1-1 0,1 1 0,0-1 0,-1 1 0,1-1 0,0 0 0,0-1 0,0 1 0,0-1 0,0 0 0,1 0 0,-1 0 0,1 0 0,-4-5 0,-3-7 0,2 0 0,-1 0 0,2-1 0,0 0 0,1-1 0,0 1 0,2-1 0,0 0 0,1-1 0,0 1 0,1 0 0,1-1 0,1 1 0,1-1 0,0 1 0,1-1 0,1 1 0,1 0 0,0 0 0,1 0 0,1 1 0,1-1 0,8-14 0,6-3 0,2 1 0,1 2 0,51-53 0,-53 59 0,-2-2 0,28-46 0,-32 47 0,1 0 0,0 2 0,34-36 0,-44 53 0,0 1 0,1 0 0,0 0 0,0 0 0,0 1 0,1 0 0,0 1 0,0 0 0,0 0 0,0 1 0,0 0 0,1 1 0,0 0 0,-1 0 0,14 1 0,244 4 0,-258-2 0,0 1 0,0 0 0,-1 1 0,1 0 0,-1 0 0,12 8 0,31 10 0,-13-11 0,67 7 0,-90-14 0,-1 1 0,1 0 0,-1 1 0,0 1 0,13 7 0,-14-6 0,0-1 0,1 0 0,-1-1 0,1-1 0,27 5 0,-37-9 0,0 0 0,0 0 0,0 0 0,1-1 0,-1 1 0,0-1 0,0 0 0,0 0 0,0-1 0,0 1 0,0-1 0,-1 0 0,1 0 0,0 0 0,-1 0 0,0-1 0,1 1 0,-1-1 0,0 0 0,0 0 0,-1 0 0,1 0 0,-1-1 0,5-6 0,-2 2 0,18-28 0,28-58 0,-44 79 0,-1 0 0,-1-1 0,-1 0 0,0 0 0,-1 0 0,0-1 0,-1-18 0,-1 2 0,-1 0 0,2 0 0,1 0 0,1 1 0,14-50 0,4 0 0,-15 52 0,1 0 0,1 1 0,2 0 0,1 1 0,17-29 0,-13 25 0,-1-1 0,-1 0 0,-2-1 0,-2-1 0,-1 1 0,8-65 0,-6 46 0,2-39 0,-1-2 0,-7 70 0,-1 0 0,0-28 0,-5-531 0,-1 554 0,-2 0 0,-1 0 0,-14-48 0,-12-1 0,22 60 0,2 1 0,0-2 0,-6-24 0,4 2 0,2 0 0,2-1 0,0-52 0,6-3-1365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5-05T16:12:48.021"/>
    </inkml:context>
    <inkml:brush xml:id="br0">
      <inkml:brushProperty name="width" value="0.2" units="cm"/>
      <inkml:brushProperty name="height" value="0.2" units="cm"/>
      <inkml:brushProperty name="color" value="#E71224"/>
    </inkml:brush>
  </inkml:definitions>
  <inkml:trace contextRef="#ctx0" brushRef="#br0">1 1 24575,'10'1'0,"0"0"0,1 1 0,-1 1 0,0-1 0,0 1 0,-1 1 0,0 0 0,2 1 0,-2-1 0,10 9 0,5 2 0,1 3 0,27 25 0,-44-36 0,1 0 0,-2 1 0,1 1 0,-1-1 0,0 1 0,0 1 0,-1-1 0,0 1 0,-1 0 0,-1-1 0,1 2 0,-2-1 0,1 1 0,-2 0 0,1 0 0,-1 0 0,-1 0 0,0-1 0,-1 15 0,-1 18 0,-1-25 0,1 1 0,1 0 0,1 0 0,1-1 0,0 1 0,2 0 0,0 0 0,2-1 0,8 23 0,12 15 0,38 67 0,-52-97 0,0-2 0,-2 2 0,-1 1 0,-1-2 0,8 52 0,-10-49 0,-2 5 0,3-2 0,12 38 0,-12-43 0,0 2 0,3 29 0,-4-28 0,13 53 0,-6-36 0,14 88 0,-12-48 0,-11-51 0,-1 2 0,-1-2 0,-3 2 0,0 0 0,-10 45 0,-2 74 0,-12 29 0,2 2 0,24-174-124,-1 1 0,0-1 0,-1 1 0,-1-2 0,0 2 0,-1-1-1,0 0 1,-2 0 0,1 0 0,-7 11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2C78E8-B349-447D-9078-5E7B92D7C56E}" type="datetimeFigureOut">
              <a:rPr lang="de-CH" smtClean="0"/>
              <a:t>05.05.2022</a:t>
            </a:fld>
            <a:endParaRPr lang="de-CH" dirty="0"/>
          </a:p>
        </p:txBody>
      </p:sp>
      <p:sp>
        <p:nvSpPr>
          <p:cNvPr id="4" name="Folienbildplatzhalter 3"/>
          <p:cNvSpPr>
            <a:spLocks noGrp="1" noRot="1" noChangeAspect="1"/>
          </p:cNvSpPr>
          <p:nvPr>
            <p:ph type="sldImg" idx="2"/>
          </p:nvPr>
        </p:nvSpPr>
        <p:spPr>
          <a:xfrm>
            <a:off x="1485900" y="457200"/>
            <a:ext cx="3745523" cy="2106857"/>
          </a:xfrm>
          <a:prstGeom prst="rect">
            <a:avLst/>
          </a:prstGeom>
          <a:noFill/>
          <a:ln w="12700">
            <a:solidFill>
              <a:prstClr val="black"/>
            </a:solidFill>
          </a:ln>
        </p:spPr>
        <p:txBody>
          <a:bodyPr vert="horz" lIns="91440" tIns="45720" rIns="91440" bIns="45720" rtlCol="0" anchor="ctr"/>
          <a:lstStyle/>
          <a:p>
            <a:endParaRPr lang="de-CH" dirty="0"/>
          </a:p>
        </p:txBody>
      </p:sp>
      <p:sp>
        <p:nvSpPr>
          <p:cNvPr id="5" name="Notizenplatzhalter 4"/>
          <p:cNvSpPr>
            <a:spLocks noGrp="1"/>
          </p:cNvSpPr>
          <p:nvPr>
            <p:ph type="body" sz="quarter" idx="3"/>
          </p:nvPr>
        </p:nvSpPr>
        <p:spPr>
          <a:xfrm>
            <a:off x="269631" y="2766645"/>
            <a:ext cx="6459415" cy="6375767"/>
          </a:xfrm>
          <a:prstGeom prst="rect">
            <a:avLst/>
          </a:prstGeom>
        </p:spPr>
        <p:txBody>
          <a:bodyPr vert="horz" lIns="91440" tIns="45720" rIns="91440" bIns="45720"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CH"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0EAEED-FB48-47BE-A1E3-B286C62FF8DA}" type="slidenum">
              <a:rPr lang="de-CH" smtClean="0"/>
              <a:t>‹Nr.›</a:t>
            </a:fld>
            <a:endParaRPr lang="de-CH" dirty="0"/>
          </a:p>
        </p:txBody>
      </p:sp>
    </p:spTree>
    <p:extLst>
      <p:ext uri="{BB962C8B-B14F-4D97-AF65-F5344CB8AC3E}">
        <p14:creationId xmlns:p14="http://schemas.microsoft.com/office/powerpoint/2010/main" val="4237700660"/>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400" kern="1200">
        <a:solidFill>
          <a:schemeClr val="tx1"/>
        </a:solidFill>
        <a:latin typeface="+mn-lt"/>
        <a:ea typeface="+mn-ea"/>
        <a:cs typeface="+mn-cs"/>
      </a:defRPr>
    </a:lvl2pPr>
    <a:lvl3pPr marL="914400" algn="l" defTabSz="914400" rtl="0" eaLnBrk="1" latinLnBrk="0" hangingPunct="1">
      <a:defRPr sz="1400" kern="1200">
        <a:solidFill>
          <a:schemeClr val="tx1"/>
        </a:solidFill>
        <a:latin typeface="+mn-lt"/>
        <a:ea typeface="+mn-ea"/>
        <a:cs typeface="+mn-cs"/>
      </a:defRPr>
    </a:lvl3pPr>
    <a:lvl4pPr marL="1371600" algn="l" defTabSz="914400" rtl="0" eaLnBrk="1" latinLnBrk="0" hangingPunct="1">
      <a:defRPr sz="1400" kern="1200">
        <a:solidFill>
          <a:schemeClr val="tx1"/>
        </a:solidFill>
        <a:latin typeface="+mn-lt"/>
        <a:ea typeface="+mn-ea"/>
        <a:cs typeface="+mn-cs"/>
      </a:defRPr>
    </a:lvl4pPr>
    <a:lvl5pPr marL="1828800" algn="l" defTabSz="914400" rtl="0" eaLnBrk="1" latinLnBrk="0" hangingPunct="1">
      <a:defRPr sz="1400" kern="1200" baseline="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b="1" i="0" dirty="0">
              <a:solidFill>
                <a:srgbClr val="2B2B2B"/>
              </a:solidFill>
              <a:effectLst/>
              <a:latin typeface="Roboto" panose="02000000000000000000" pitchFamily="2" charset="0"/>
            </a:endParaRPr>
          </a:p>
        </p:txBody>
      </p:sp>
      <p:sp>
        <p:nvSpPr>
          <p:cNvPr id="4" name="Foliennummernplatzhalter 3"/>
          <p:cNvSpPr>
            <a:spLocks noGrp="1"/>
          </p:cNvSpPr>
          <p:nvPr>
            <p:ph type="sldNum" sz="quarter" idx="5"/>
          </p:nvPr>
        </p:nvSpPr>
        <p:spPr/>
        <p:txBody>
          <a:bodyPr/>
          <a:lstStyle/>
          <a:p>
            <a:fld id="{380EAEED-FB48-47BE-A1E3-B286C62FF8DA}" type="slidenum">
              <a:rPr lang="de-CH" smtClean="0"/>
              <a:t>1</a:t>
            </a:fld>
            <a:endParaRPr lang="de-CH" dirty="0"/>
          </a:p>
        </p:txBody>
      </p:sp>
    </p:spTree>
    <p:extLst>
      <p:ext uri="{BB962C8B-B14F-4D97-AF65-F5344CB8AC3E}">
        <p14:creationId xmlns:p14="http://schemas.microsoft.com/office/powerpoint/2010/main" val="3078761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10</a:t>
            </a:fld>
            <a:endParaRPr lang="de-CH" dirty="0"/>
          </a:p>
        </p:txBody>
      </p:sp>
    </p:spTree>
    <p:extLst>
      <p:ext uri="{BB962C8B-B14F-4D97-AF65-F5344CB8AC3E}">
        <p14:creationId xmlns:p14="http://schemas.microsoft.com/office/powerpoint/2010/main" val="37626769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11</a:t>
            </a:fld>
            <a:endParaRPr lang="de-CH" dirty="0"/>
          </a:p>
        </p:txBody>
      </p:sp>
    </p:spTree>
    <p:extLst>
      <p:ext uri="{BB962C8B-B14F-4D97-AF65-F5344CB8AC3E}">
        <p14:creationId xmlns:p14="http://schemas.microsoft.com/office/powerpoint/2010/main" val="3609899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12</a:t>
            </a:fld>
            <a:endParaRPr lang="de-CH" dirty="0"/>
          </a:p>
        </p:txBody>
      </p:sp>
    </p:spTree>
    <p:extLst>
      <p:ext uri="{BB962C8B-B14F-4D97-AF65-F5344CB8AC3E}">
        <p14:creationId xmlns:p14="http://schemas.microsoft.com/office/powerpoint/2010/main" val="1258323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13</a:t>
            </a:fld>
            <a:endParaRPr lang="de-CH" dirty="0"/>
          </a:p>
        </p:txBody>
      </p:sp>
    </p:spTree>
    <p:extLst>
      <p:ext uri="{BB962C8B-B14F-4D97-AF65-F5344CB8AC3E}">
        <p14:creationId xmlns:p14="http://schemas.microsoft.com/office/powerpoint/2010/main" val="3015725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14</a:t>
            </a:fld>
            <a:endParaRPr lang="de-CH" dirty="0"/>
          </a:p>
        </p:txBody>
      </p:sp>
    </p:spTree>
    <p:extLst>
      <p:ext uri="{BB962C8B-B14F-4D97-AF65-F5344CB8AC3E}">
        <p14:creationId xmlns:p14="http://schemas.microsoft.com/office/powerpoint/2010/main" val="2715466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15</a:t>
            </a:fld>
            <a:endParaRPr lang="de-CH" dirty="0"/>
          </a:p>
        </p:txBody>
      </p:sp>
    </p:spTree>
    <p:extLst>
      <p:ext uri="{BB962C8B-B14F-4D97-AF65-F5344CB8AC3E}">
        <p14:creationId xmlns:p14="http://schemas.microsoft.com/office/powerpoint/2010/main" val="13672590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16</a:t>
            </a:fld>
            <a:endParaRPr lang="de-CH" dirty="0"/>
          </a:p>
        </p:txBody>
      </p:sp>
    </p:spTree>
    <p:extLst>
      <p:ext uri="{BB962C8B-B14F-4D97-AF65-F5344CB8AC3E}">
        <p14:creationId xmlns:p14="http://schemas.microsoft.com/office/powerpoint/2010/main" val="3349793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2</a:t>
            </a:fld>
            <a:endParaRPr lang="de-CH" dirty="0"/>
          </a:p>
        </p:txBody>
      </p:sp>
    </p:spTree>
    <p:extLst>
      <p:ext uri="{BB962C8B-B14F-4D97-AF65-F5344CB8AC3E}">
        <p14:creationId xmlns:p14="http://schemas.microsoft.com/office/powerpoint/2010/main" val="3883583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3</a:t>
            </a:fld>
            <a:endParaRPr lang="de-CH" dirty="0"/>
          </a:p>
        </p:txBody>
      </p:sp>
    </p:spTree>
    <p:extLst>
      <p:ext uri="{BB962C8B-B14F-4D97-AF65-F5344CB8AC3E}">
        <p14:creationId xmlns:p14="http://schemas.microsoft.com/office/powerpoint/2010/main" val="1237828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4</a:t>
            </a:fld>
            <a:endParaRPr lang="de-CH" dirty="0"/>
          </a:p>
        </p:txBody>
      </p:sp>
    </p:spTree>
    <p:extLst>
      <p:ext uri="{BB962C8B-B14F-4D97-AF65-F5344CB8AC3E}">
        <p14:creationId xmlns:p14="http://schemas.microsoft.com/office/powerpoint/2010/main" val="369740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5</a:t>
            </a:fld>
            <a:endParaRPr lang="de-CH" dirty="0"/>
          </a:p>
        </p:txBody>
      </p:sp>
    </p:spTree>
    <p:extLst>
      <p:ext uri="{BB962C8B-B14F-4D97-AF65-F5344CB8AC3E}">
        <p14:creationId xmlns:p14="http://schemas.microsoft.com/office/powerpoint/2010/main" val="1043264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6</a:t>
            </a:fld>
            <a:endParaRPr lang="de-CH" dirty="0"/>
          </a:p>
        </p:txBody>
      </p:sp>
    </p:spTree>
    <p:extLst>
      <p:ext uri="{BB962C8B-B14F-4D97-AF65-F5344CB8AC3E}">
        <p14:creationId xmlns:p14="http://schemas.microsoft.com/office/powerpoint/2010/main" val="255106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7</a:t>
            </a:fld>
            <a:endParaRPr lang="de-CH" dirty="0"/>
          </a:p>
        </p:txBody>
      </p:sp>
    </p:spTree>
    <p:extLst>
      <p:ext uri="{BB962C8B-B14F-4D97-AF65-F5344CB8AC3E}">
        <p14:creationId xmlns:p14="http://schemas.microsoft.com/office/powerpoint/2010/main" val="164782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8</a:t>
            </a:fld>
            <a:endParaRPr lang="de-CH" dirty="0"/>
          </a:p>
        </p:txBody>
      </p:sp>
    </p:spTree>
    <p:extLst>
      <p:ext uri="{BB962C8B-B14F-4D97-AF65-F5344CB8AC3E}">
        <p14:creationId xmlns:p14="http://schemas.microsoft.com/office/powerpoint/2010/main" val="559363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485900" y="457200"/>
            <a:ext cx="3744913" cy="2106613"/>
          </a:xfr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380EAEED-FB48-47BE-A1E3-B286C62FF8DA}" type="slidenum">
              <a:rPr lang="de-CH" smtClean="0"/>
              <a:t>9</a:t>
            </a:fld>
            <a:endParaRPr lang="de-CH" dirty="0"/>
          </a:p>
        </p:txBody>
      </p:sp>
    </p:spTree>
    <p:extLst>
      <p:ext uri="{BB962C8B-B14F-4D97-AF65-F5344CB8AC3E}">
        <p14:creationId xmlns:p14="http://schemas.microsoft.com/office/powerpoint/2010/main" val="1445615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ext mit Titel">
    <p:spTree>
      <p:nvGrpSpPr>
        <p:cNvPr id="1" name=""/>
        <p:cNvGrpSpPr/>
        <p:nvPr/>
      </p:nvGrpSpPr>
      <p:grpSpPr>
        <a:xfrm>
          <a:off x="0" y="0"/>
          <a:ext cx="0" cy="0"/>
          <a:chOff x="0" y="0"/>
          <a:chExt cx="0" cy="0"/>
        </a:xfrm>
      </p:grpSpPr>
      <p:sp>
        <p:nvSpPr>
          <p:cNvPr id="3" name="Textplatzhalter 2"/>
          <p:cNvSpPr>
            <a:spLocks noGrp="1"/>
          </p:cNvSpPr>
          <p:nvPr>
            <p:ph type="body" sz="quarter" idx="11"/>
          </p:nvPr>
        </p:nvSpPr>
        <p:spPr>
          <a:xfrm>
            <a:off x="600075" y="1107364"/>
            <a:ext cx="7966076" cy="3636086"/>
          </a:xfrm>
          <a:prstGeom prst="rect">
            <a:avLst/>
          </a:prstGeom>
        </p:spPr>
        <p:txBody>
          <a:bodyPr/>
          <a:lstStyle>
            <a:lvl1pPr marL="0" indent="0">
              <a:buFontTx/>
              <a:buNone/>
              <a:defRPr sz="24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buFontTx/>
              <a:buNone/>
              <a:defRPr sz="2000" i="1">
                <a:solidFill>
                  <a:schemeClr val="bg1">
                    <a:lumMod val="95000"/>
                    <a:lumOff val="5000"/>
                  </a:schemeClr>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stStyle>
          <a:p>
            <a:pPr lvl="0"/>
            <a:r>
              <a:rPr lang="de-DE" dirty="0"/>
              <a:t>Textmasterformat bearbeiten</a:t>
            </a:r>
          </a:p>
          <a:p>
            <a:pPr lvl="1"/>
            <a:r>
              <a:rPr lang="de-DE" dirty="0"/>
              <a:t>Zweite Ebene</a:t>
            </a:r>
          </a:p>
        </p:txBody>
      </p:sp>
      <p:sp>
        <p:nvSpPr>
          <p:cNvPr id="4" name="Textplatzhalter 14"/>
          <p:cNvSpPr>
            <a:spLocks noGrp="1"/>
          </p:cNvSpPr>
          <p:nvPr>
            <p:ph type="body" sz="quarter" idx="12" hasCustomPrompt="1"/>
          </p:nvPr>
        </p:nvSpPr>
        <p:spPr>
          <a:xfrm>
            <a:off x="603251" y="407988"/>
            <a:ext cx="7931149" cy="557581"/>
          </a:xfrm>
          <a:prstGeom prst="rect">
            <a:avLst/>
          </a:prstGeom>
        </p:spPr>
        <p:txBody>
          <a:bodyPr/>
          <a:lstStyle>
            <a:lvl1pPr marL="0" indent="0">
              <a:buFontTx/>
              <a:buNone/>
              <a:defRPr lang="de-CH" sz="3200" b="1" i="1" kern="1200" dirty="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stStyle>
          <a:p>
            <a:pPr marL="0" lvl="0" indent="0" algn="l" defTabSz="914400" rtl="0" eaLnBrk="1" latinLnBrk="0" hangingPunct="1">
              <a:spcBef>
                <a:spcPct val="20000"/>
              </a:spcBef>
              <a:buFontTx/>
              <a:buNone/>
            </a:pPr>
            <a:r>
              <a:rPr lang="de-DE" dirty="0"/>
              <a:t>TEXTMASTERFORMAT BEARBEITEN</a:t>
            </a:r>
            <a:endParaRPr lang="de-CH" dirty="0"/>
          </a:p>
        </p:txBody>
      </p:sp>
    </p:spTree>
    <p:extLst>
      <p:ext uri="{BB962C8B-B14F-4D97-AF65-F5344CB8AC3E}">
        <p14:creationId xmlns:p14="http://schemas.microsoft.com/office/powerpoint/2010/main" val="1824847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ext ohne Titel">
    <p:spTree>
      <p:nvGrpSpPr>
        <p:cNvPr id="1" name=""/>
        <p:cNvGrpSpPr/>
        <p:nvPr/>
      </p:nvGrpSpPr>
      <p:grpSpPr>
        <a:xfrm>
          <a:off x="0" y="0"/>
          <a:ext cx="0" cy="0"/>
          <a:chOff x="0" y="0"/>
          <a:chExt cx="0" cy="0"/>
        </a:xfrm>
      </p:grpSpPr>
      <p:sp>
        <p:nvSpPr>
          <p:cNvPr id="3" name="Textplatzhalter 2"/>
          <p:cNvSpPr>
            <a:spLocks noGrp="1"/>
          </p:cNvSpPr>
          <p:nvPr>
            <p:ph type="body" sz="quarter" idx="11"/>
          </p:nvPr>
        </p:nvSpPr>
        <p:spPr>
          <a:xfrm>
            <a:off x="609600" y="400049"/>
            <a:ext cx="7943851" cy="4311651"/>
          </a:xfrm>
          <a:prstGeom prst="rect">
            <a:avLst/>
          </a:prstGeom>
        </p:spPr>
        <p:txBody>
          <a:bodyPr/>
          <a:lstStyle>
            <a:lvl1pPr marL="0" indent="0">
              <a:buFontTx/>
              <a:buNone/>
              <a:defRPr sz="24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buFontTx/>
              <a:buNone/>
              <a:defRPr sz="2000" i="1">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stStyle>
          <a:p>
            <a:pPr lvl="0"/>
            <a:r>
              <a:rPr lang="de-DE" dirty="0"/>
              <a:t>Textmasterformat bearbeiten</a:t>
            </a:r>
          </a:p>
          <a:p>
            <a:pPr lvl="1"/>
            <a:r>
              <a:rPr lang="de-DE" dirty="0"/>
              <a:t>Zweite Ebene</a:t>
            </a:r>
          </a:p>
        </p:txBody>
      </p:sp>
    </p:spTree>
    <p:extLst>
      <p:ext uri="{BB962C8B-B14F-4D97-AF65-F5344CB8AC3E}">
        <p14:creationId xmlns:p14="http://schemas.microsoft.com/office/powerpoint/2010/main" val="427792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4" name="Bildplatzhalter 3"/>
          <p:cNvSpPr>
            <a:spLocks noGrp="1"/>
          </p:cNvSpPr>
          <p:nvPr>
            <p:ph type="pic" sz="quarter" idx="10"/>
          </p:nvPr>
        </p:nvSpPr>
        <p:spPr>
          <a:xfrm>
            <a:off x="1" y="1"/>
            <a:ext cx="9144000" cy="5143500"/>
          </a:xfrm>
          <a:prstGeom prst="rect">
            <a:avLst/>
          </a:prstGeom>
        </p:spPr>
        <p:txBody>
          <a:bodyPr/>
          <a:lstStyle>
            <a:lvl1pPr marL="0" indent="0">
              <a:buNone/>
              <a:defRPr/>
            </a:lvl1pPr>
          </a:lstStyle>
          <a:p>
            <a:endParaRPr lang="de-CH" dirty="0"/>
          </a:p>
        </p:txBody>
      </p:sp>
    </p:spTree>
    <p:extLst>
      <p:ext uri="{BB962C8B-B14F-4D97-AF65-F5344CB8AC3E}">
        <p14:creationId xmlns:p14="http://schemas.microsoft.com/office/powerpoint/2010/main" val="3686928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ext mit Titel">
    <p:spTree>
      <p:nvGrpSpPr>
        <p:cNvPr id="1" name=""/>
        <p:cNvGrpSpPr/>
        <p:nvPr/>
      </p:nvGrpSpPr>
      <p:grpSpPr>
        <a:xfrm>
          <a:off x="0" y="0"/>
          <a:ext cx="0" cy="0"/>
          <a:chOff x="0" y="0"/>
          <a:chExt cx="0" cy="0"/>
        </a:xfrm>
      </p:grpSpPr>
      <p:sp>
        <p:nvSpPr>
          <p:cNvPr id="3" name="Textplatzhalter 2"/>
          <p:cNvSpPr>
            <a:spLocks noGrp="1"/>
          </p:cNvSpPr>
          <p:nvPr>
            <p:ph type="body" sz="quarter" idx="11"/>
          </p:nvPr>
        </p:nvSpPr>
        <p:spPr>
          <a:xfrm>
            <a:off x="441325" y="480417"/>
            <a:ext cx="5222875" cy="1907183"/>
          </a:xfrm>
          <a:prstGeom prst="rect">
            <a:avLst/>
          </a:prstGeom>
        </p:spPr>
        <p:txBody>
          <a:bodyPr/>
          <a:lstStyle>
            <a:lvl1pPr marL="0" indent="0">
              <a:buFontTx/>
              <a:buNone/>
              <a:defRPr sz="24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buFontTx/>
              <a:buNone/>
              <a:defRPr sz="2000" i="1">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stStyle>
          <a:p>
            <a:pPr lvl="0"/>
            <a:r>
              <a:rPr lang="de-DE" dirty="0"/>
              <a:t>Textmasterformat bearbeiten</a:t>
            </a:r>
          </a:p>
          <a:p>
            <a:pPr lvl="1"/>
            <a:r>
              <a:rPr lang="de-DE" dirty="0"/>
              <a:t>Zweite Ebene</a:t>
            </a:r>
          </a:p>
        </p:txBody>
      </p:sp>
      <p:sp>
        <p:nvSpPr>
          <p:cNvPr id="4" name="Textplatzhalter 14"/>
          <p:cNvSpPr>
            <a:spLocks noGrp="1"/>
          </p:cNvSpPr>
          <p:nvPr>
            <p:ph type="body" sz="quarter" idx="12" hasCustomPrompt="1"/>
          </p:nvPr>
        </p:nvSpPr>
        <p:spPr>
          <a:xfrm rot="20913994">
            <a:off x="1949854" y="3096727"/>
            <a:ext cx="7210425" cy="557581"/>
          </a:xfrm>
          <a:prstGeom prst="rect">
            <a:avLst/>
          </a:prstGeom>
        </p:spPr>
        <p:txBody>
          <a:bodyPr/>
          <a:lstStyle>
            <a:lvl1pPr marL="0" indent="0">
              <a:buFontTx/>
              <a:buNone/>
              <a:defRPr sz="4000" b="1" i="1">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stStyle>
          <a:p>
            <a:pPr lvl="0"/>
            <a:r>
              <a:rPr lang="de-DE" dirty="0"/>
              <a:t>TEXTMASTERFORMAT BEARBEITEN</a:t>
            </a:r>
            <a:endParaRPr lang="de-CH" dirty="0"/>
          </a:p>
        </p:txBody>
      </p:sp>
    </p:spTree>
    <p:extLst>
      <p:ext uri="{BB962C8B-B14F-4D97-AF65-F5344CB8AC3E}">
        <p14:creationId xmlns:p14="http://schemas.microsoft.com/office/powerpoint/2010/main" val="2577965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ext ohne Titel">
    <p:spTree>
      <p:nvGrpSpPr>
        <p:cNvPr id="1" name=""/>
        <p:cNvGrpSpPr/>
        <p:nvPr/>
      </p:nvGrpSpPr>
      <p:grpSpPr>
        <a:xfrm>
          <a:off x="0" y="0"/>
          <a:ext cx="0" cy="0"/>
          <a:chOff x="0" y="0"/>
          <a:chExt cx="0" cy="0"/>
        </a:xfrm>
      </p:grpSpPr>
      <p:sp>
        <p:nvSpPr>
          <p:cNvPr id="4" name="Textplatzhalter 2">
            <a:extLst>
              <a:ext uri="{FF2B5EF4-FFF2-40B4-BE49-F238E27FC236}">
                <a16:creationId xmlns:a16="http://schemas.microsoft.com/office/drawing/2014/main" id="{3C046C50-C79C-45ED-BABB-FDE0BA02FF19}"/>
              </a:ext>
            </a:extLst>
          </p:cNvPr>
          <p:cNvSpPr>
            <a:spLocks noGrp="1"/>
          </p:cNvSpPr>
          <p:nvPr>
            <p:ph type="body" sz="quarter" idx="11"/>
          </p:nvPr>
        </p:nvSpPr>
        <p:spPr>
          <a:xfrm>
            <a:off x="441325" y="480417"/>
            <a:ext cx="5222875" cy="1907183"/>
          </a:xfrm>
          <a:prstGeom prst="rect">
            <a:avLst/>
          </a:prstGeom>
        </p:spPr>
        <p:txBody>
          <a:bodyPr/>
          <a:lstStyle>
            <a:lvl1pPr marL="0" indent="0">
              <a:buFontTx/>
              <a:buNone/>
              <a:defRPr sz="24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buFontTx/>
              <a:buNone/>
              <a:defRPr sz="2000" i="1">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stStyle>
          <a:p>
            <a:pPr lvl="0"/>
            <a:r>
              <a:rPr lang="de-DE" dirty="0"/>
              <a:t>Textmasterformat bearbeiten</a:t>
            </a:r>
          </a:p>
          <a:p>
            <a:pPr lvl="1"/>
            <a:r>
              <a:rPr lang="de-DE" dirty="0"/>
              <a:t>Zweite Ebene</a:t>
            </a:r>
          </a:p>
        </p:txBody>
      </p:sp>
    </p:spTree>
    <p:extLst>
      <p:ext uri="{BB962C8B-B14F-4D97-AF65-F5344CB8AC3E}">
        <p14:creationId xmlns:p14="http://schemas.microsoft.com/office/powerpoint/2010/main" val="1443457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9675691"/>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A8795FDF-0C1C-483A-A28F-22A4D65BE78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028924642"/>
      </p:ext>
    </p:extLst>
  </p:cSld>
  <p:clrMap bg1="dk1" tx1="lt1" bg2="dk2" tx2="lt2" accent1="accent1" accent2="accent2" accent3="accent3" accent4="accent4" accent5="accent5" accent6="accent6" hlink="hlink" folHlink="folHlink"/>
  <p:sldLayoutIdLst>
    <p:sldLayoutId id="2147483666" r:id="rId1"/>
    <p:sldLayoutId id="2147483667"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7.png"/><Relationship Id="rId3" Type="http://schemas.openxmlformats.org/officeDocument/2006/relationships/image" Target="../media/image2.gif"/><Relationship Id="rId7" Type="http://schemas.openxmlformats.org/officeDocument/2006/relationships/image" Target="../media/image4.png"/><Relationship Id="rId12" Type="http://schemas.openxmlformats.org/officeDocument/2006/relationships/customXml" Target="../ink/ink5.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customXml" Target="../ink/ink2.xml"/><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5.png"/><Relationship Id="rId14" Type="http://schemas.openxmlformats.org/officeDocument/2006/relationships/customXml" Target="../ink/ink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4091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2. Mose 11,11–15:</a:t>
            </a:r>
          </a:p>
          <a:p>
            <a:r>
              <a:rPr lang="de-DE" sz="3600" b="1" dirty="0"/>
              <a:t>Woher soll ich </a:t>
            </a:r>
            <a:r>
              <a:rPr lang="de-DE" sz="3600" dirty="0"/>
              <a:t>denn Fleisch für Hunderttausende von Menschen nehmen? Ich kann die Verantwortung für dieses Volk nicht länger allein tragen.                                     Ich halte es nicht mehr aus!</a:t>
            </a:r>
          </a:p>
        </p:txBody>
      </p:sp>
      <p:sp>
        <p:nvSpPr>
          <p:cNvPr id="3" name="Freihandform: Form 2">
            <a:extLst>
              <a:ext uri="{FF2B5EF4-FFF2-40B4-BE49-F238E27FC236}">
                <a16:creationId xmlns:a16="http://schemas.microsoft.com/office/drawing/2014/main" id="{0B946ABF-E4A8-241B-42FB-DFE660DF6397}"/>
              </a:ext>
            </a:extLst>
          </p:cNvPr>
          <p:cNvSpPr/>
          <p:nvPr/>
        </p:nvSpPr>
        <p:spPr>
          <a:xfrm>
            <a:off x="904206" y="1648321"/>
            <a:ext cx="2584951" cy="45719"/>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56270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2. Mose 11,11–15:</a:t>
            </a:r>
          </a:p>
          <a:p>
            <a:r>
              <a:rPr lang="de-DE" sz="3600" dirty="0"/>
              <a:t>Wenn es so weitergehen soll,                  dann bring mich lieber gleich um!                    Ja, erspar mir dieses Elend, wenn dir etwas an mir liegt!</a:t>
            </a:r>
            <a:r>
              <a:rPr lang="de-CH" sz="3600" dirty="0"/>
              <a:t>»</a:t>
            </a:r>
          </a:p>
        </p:txBody>
      </p:sp>
    </p:spTree>
    <p:extLst>
      <p:ext uri="{BB962C8B-B14F-4D97-AF65-F5344CB8AC3E}">
        <p14:creationId xmlns:p14="http://schemas.microsoft.com/office/powerpoint/2010/main" val="3759806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1200"/>
              </a:spcAft>
            </a:pPr>
            <a:r>
              <a:rPr lang="de-CH" sz="3600" i="1" dirty="0"/>
              <a:t>Hilfen in 4. Mose 11,16–35:</a:t>
            </a:r>
          </a:p>
          <a:p>
            <a:pPr marL="444500" indent="-444500"/>
            <a:r>
              <a:rPr lang="de-DE" sz="3600" b="1" dirty="0">
                <a:solidFill>
                  <a:srgbClr val="FFC000"/>
                </a:solidFill>
              </a:rPr>
              <a:t>1. Hilfe:</a:t>
            </a:r>
          </a:p>
          <a:p>
            <a:pPr marL="444500">
              <a:spcAft>
                <a:spcPts val="1200"/>
              </a:spcAft>
            </a:pPr>
            <a:r>
              <a:rPr lang="de-DE" sz="3600" dirty="0"/>
              <a:t>Siebzig zusätzliche Personen, die mittragen = Verantwortung übernehmen</a:t>
            </a:r>
          </a:p>
        </p:txBody>
      </p:sp>
    </p:spTree>
    <p:extLst>
      <p:ext uri="{BB962C8B-B14F-4D97-AF65-F5344CB8AC3E}">
        <p14:creationId xmlns:p14="http://schemas.microsoft.com/office/powerpoint/2010/main" val="1481785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1200"/>
              </a:spcAft>
            </a:pPr>
            <a:r>
              <a:rPr lang="de-CH" sz="3600" i="1" dirty="0"/>
              <a:t>Hilfen in 4. Mose 11,16–35:</a:t>
            </a:r>
          </a:p>
          <a:p>
            <a:pPr marL="444500" indent="-444500"/>
            <a:r>
              <a:rPr lang="de-DE" sz="3600" b="1" dirty="0">
                <a:solidFill>
                  <a:srgbClr val="FFC000"/>
                </a:solidFill>
              </a:rPr>
              <a:t>1. Hilfe:</a:t>
            </a:r>
          </a:p>
          <a:p>
            <a:pPr marL="444500">
              <a:spcAft>
                <a:spcPts val="1200"/>
              </a:spcAft>
            </a:pPr>
            <a:r>
              <a:rPr lang="de-DE" sz="3600" dirty="0"/>
              <a:t>Siebzig zusätzliche Personen, die mittragen = Verantwortung übernehmen</a:t>
            </a:r>
          </a:p>
          <a:p>
            <a:pPr marL="444500" indent="-444500"/>
            <a:r>
              <a:rPr lang="de-DE" sz="3600" b="1" dirty="0">
                <a:solidFill>
                  <a:srgbClr val="FFC000"/>
                </a:solidFill>
              </a:rPr>
              <a:t>2. Hilfe:</a:t>
            </a:r>
          </a:p>
          <a:p>
            <a:pPr marL="444500"/>
            <a:r>
              <a:rPr lang="de-DE" sz="3600" dirty="0"/>
              <a:t>Gott gibt – aber anders</a:t>
            </a:r>
            <a:endParaRPr lang="de-CH" sz="3600" dirty="0"/>
          </a:p>
        </p:txBody>
      </p:sp>
    </p:spTree>
    <p:extLst>
      <p:ext uri="{BB962C8B-B14F-4D97-AF65-F5344CB8AC3E}">
        <p14:creationId xmlns:p14="http://schemas.microsoft.com/office/powerpoint/2010/main" val="3227597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Hebräerbrief 12,1.2:</a:t>
            </a:r>
          </a:p>
          <a:p>
            <a:r>
              <a:rPr lang="de-CH" sz="3600" dirty="0"/>
              <a:t>«</a:t>
            </a:r>
            <a:r>
              <a:rPr lang="de-DE" sz="3600" dirty="0"/>
              <a:t>Darum auch wir: Weil wir eine solche Wolke von Zeugen um uns haben, </a:t>
            </a:r>
            <a:endParaRPr lang="de-CH" sz="3600" dirty="0"/>
          </a:p>
        </p:txBody>
      </p:sp>
    </p:spTree>
    <p:extLst>
      <p:ext uri="{BB962C8B-B14F-4D97-AF65-F5344CB8AC3E}">
        <p14:creationId xmlns:p14="http://schemas.microsoft.com/office/powerpoint/2010/main" val="3376799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Hebräerbrief 12,1.2:</a:t>
            </a:r>
          </a:p>
          <a:p>
            <a:r>
              <a:rPr lang="de-CH" sz="3600" dirty="0"/>
              <a:t>«</a:t>
            </a:r>
            <a:r>
              <a:rPr lang="de-DE" sz="3600" dirty="0"/>
              <a:t>Darum auch wir: Weil wir eine solche Wolke von Zeugen um uns haben, lasst uns ablegen alles, was uns beschwert, und die Sünde, die uns umstrickt. </a:t>
            </a:r>
            <a:endParaRPr lang="de-CH" sz="3600" dirty="0"/>
          </a:p>
        </p:txBody>
      </p:sp>
    </p:spTree>
    <p:extLst>
      <p:ext uri="{BB962C8B-B14F-4D97-AF65-F5344CB8AC3E}">
        <p14:creationId xmlns:p14="http://schemas.microsoft.com/office/powerpoint/2010/main" val="92078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Hebräerbrief 12,1.2:</a:t>
            </a:r>
          </a:p>
          <a:p>
            <a:r>
              <a:rPr lang="de-CH" sz="3600" dirty="0"/>
              <a:t>«</a:t>
            </a:r>
            <a:r>
              <a:rPr lang="de-DE" sz="3600" dirty="0"/>
              <a:t>Darum auch wir: Weil wir eine solche Wolke von Zeugen um uns haben, lasst uns ablegen alles, was uns beschwert, und die Sünde, die uns umstrickt. Lasst uns laufen mit Geduld in dem Kampf, der uns bestimmt ist, und aufsehen zu Jesus, dem Anfänger und Vollender des Glaubens …</a:t>
            </a:r>
            <a:r>
              <a:rPr lang="de-CH" sz="3600" dirty="0"/>
              <a:t>»</a:t>
            </a:r>
          </a:p>
        </p:txBody>
      </p:sp>
    </p:spTree>
    <p:extLst>
      <p:ext uri="{BB962C8B-B14F-4D97-AF65-F5344CB8AC3E}">
        <p14:creationId xmlns:p14="http://schemas.microsoft.com/office/powerpoint/2010/main" val="3227234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95940D6-3395-35B3-34F6-C5E55B587F11}"/>
              </a:ext>
            </a:extLst>
          </p:cNvPr>
          <p:cNvSpPr>
            <a:spLocks noGrp="1"/>
          </p:cNvSpPr>
          <p:nvPr>
            <p:ph type="body" sz="quarter" idx="11"/>
          </p:nvPr>
        </p:nvSpPr>
        <p:spPr/>
        <p:txBody>
          <a:bodyPr/>
          <a:lstStyle/>
          <a:p>
            <a:r>
              <a:rPr lang="de-DE" dirty="0"/>
              <a:t> </a:t>
            </a:r>
            <a:endParaRPr lang="de-CH" dirty="0"/>
          </a:p>
        </p:txBody>
      </p:sp>
    </p:spTree>
    <p:extLst>
      <p:ext uri="{BB962C8B-B14F-4D97-AF65-F5344CB8AC3E}">
        <p14:creationId xmlns:p14="http://schemas.microsoft.com/office/powerpoint/2010/main" val="54702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8A6DE"/>
        </a:solidFill>
        <a:effectLst/>
      </p:bgPr>
    </p:bg>
    <p:spTree>
      <p:nvGrpSpPr>
        <p:cNvPr id="1" name=""/>
        <p:cNvGrpSpPr/>
        <p:nvPr/>
      </p:nvGrpSpPr>
      <p:grpSpPr>
        <a:xfrm>
          <a:off x="0" y="0"/>
          <a:ext cx="0" cy="0"/>
          <a:chOff x="0" y="0"/>
          <a:chExt cx="0" cy="0"/>
        </a:xfrm>
      </p:grpSpPr>
      <p:pic>
        <p:nvPicPr>
          <p:cNvPr id="6" name="Grafik 5" descr="Ein Bild, das Text, Pflanze enthält.&#10;&#10;Automatisch generierte Beschreibung">
            <a:extLst>
              <a:ext uri="{FF2B5EF4-FFF2-40B4-BE49-F238E27FC236}">
                <a16:creationId xmlns:a16="http://schemas.microsoft.com/office/drawing/2014/main" id="{82E343D8-2269-2A55-8277-C357AA72494E}"/>
              </a:ext>
            </a:extLst>
          </p:cNvPr>
          <p:cNvPicPr>
            <a:picLocks noChangeAspect="1"/>
          </p:cNvPicPr>
          <p:nvPr/>
        </p:nvPicPr>
        <p:blipFill rotWithShape="1">
          <a:blip r:embed="rId3">
            <a:extLst>
              <a:ext uri="{28A0092B-C50C-407E-A947-70E740481C1C}">
                <a14:useLocalDpi xmlns:a14="http://schemas.microsoft.com/office/drawing/2010/main" val="0"/>
              </a:ext>
            </a:extLst>
          </a:blip>
          <a:srcRect l="3810" t="2519" r="1805" b="6371"/>
          <a:stretch/>
        </p:blipFill>
        <p:spPr>
          <a:xfrm>
            <a:off x="0" y="0"/>
            <a:ext cx="9144000" cy="5143499"/>
          </a:xfrm>
          <a:prstGeom prst="rect">
            <a:avLst/>
          </a:prstGeom>
          <a:ln w="12700">
            <a:solidFill>
              <a:schemeClr val="tx1"/>
            </a:solidFill>
          </a:ln>
        </p:spPr>
      </p:pic>
      <mc:AlternateContent xmlns:mc="http://schemas.openxmlformats.org/markup-compatibility/2006" xmlns:p14="http://schemas.microsoft.com/office/powerpoint/2010/main">
        <mc:Choice Requires="p14">
          <p:contentPart p14:bwMode="auto" r:id="rId4">
            <p14:nvContentPartPr>
              <p14:cNvPr id="7" name="Freihand 6">
                <a:extLst>
                  <a:ext uri="{FF2B5EF4-FFF2-40B4-BE49-F238E27FC236}">
                    <a16:creationId xmlns:a16="http://schemas.microsoft.com/office/drawing/2014/main" id="{D8C55D6A-B53C-24C9-A342-E849D4F205C4}"/>
                  </a:ext>
                </a:extLst>
              </p14:cNvPr>
              <p14:cNvContentPartPr/>
              <p14:nvPr/>
            </p14:nvContentPartPr>
            <p14:xfrm>
              <a:off x="1403268" y="1696620"/>
              <a:ext cx="777600" cy="442800"/>
            </p14:xfrm>
          </p:contentPart>
        </mc:Choice>
        <mc:Fallback xmlns="">
          <p:pic>
            <p:nvPicPr>
              <p:cNvPr id="7" name="Freihand 6">
                <a:extLst>
                  <a:ext uri="{FF2B5EF4-FFF2-40B4-BE49-F238E27FC236}">
                    <a16:creationId xmlns:a16="http://schemas.microsoft.com/office/drawing/2014/main" id="{D8C55D6A-B53C-24C9-A342-E849D4F205C4}"/>
                  </a:ext>
                </a:extLst>
              </p:cNvPr>
              <p:cNvPicPr/>
              <p:nvPr/>
            </p:nvPicPr>
            <p:blipFill>
              <a:blip r:embed="rId5"/>
              <a:stretch>
                <a:fillRect/>
              </a:stretch>
            </p:blipFill>
            <p:spPr>
              <a:xfrm>
                <a:off x="1367268" y="1660620"/>
                <a:ext cx="849240" cy="5144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Freihand 7">
                <a:extLst>
                  <a:ext uri="{FF2B5EF4-FFF2-40B4-BE49-F238E27FC236}">
                    <a16:creationId xmlns:a16="http://schemas.microsoft.com/office/drawing/2014/main" id="{97480079-CE15-018D-7DC4-D9AB1F55F734}"/>
                  </a:ext>
                </a:extLst>
              </p14:cNvPr>
              <p14:cNvContentPartPr/>
              <p14:nvPr/>
            </p14:nvContentPartPr>
            <p14:xfrm rot="21181994">
              <a:off x="2328653" y="2122865"/>
              <a:ext cx="264540" cy="573781"/>
            </p14:xfrm>
          </p:contentPart>
        </mc:Choice>
        <mc:Fallback xmlns="">
          <p:pic>
            <p:nvPicPr>
              <p:cNvPr id="8" name="Freihand 7">
                <a:extLst>
                  <a:ext uri="{FF2B5EF4-FFF2-40B4-BE49-F238E27FC236}">
                    <a16:creationId xmlns:a16="http://schemas.microsoft.com/office/drawing/2014/main" id="{97480079-CE15-018D-7DC4-D9AB1F55F734}"/>
                  </a:ext>
                </a:extLst>
              </p:cNvPr>
              <p:cNvPicPr/>
              <p:nvPr/>
            </p:nvPicPr>
            <p:blipFill>
              <a:blip r:embed="rId7"/>
              <a:stretch>
                <a:fillRect/>
              </a:stretch>
            </p:blipFill>
            <p:spPr>
              <a:xfrm rot="21181994">
                <a:off x="2292661" y="2086869"/>
                <a:ext cx="336164" cy="645414"/>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Freihand 8">
                <a:extLst>
                  <a:ext uri="{FF2B5EF4-FFF2-40B4-BE49-F238E27FC236}">
                    <a16:creationId xmlns:a16="http://schemas.microsoft.com/office/drawing/2014/main" id="{D62A18DE-9F44-326A-9AAF-6990355EDD02}"/>
                  </a:ext>
                </a:extLst>
              </p14:cNvPr>
              <p14:cNvContentPartPr/>
              <p14:nvPr/>
            </p14:nvContentPartPr>
            <p14:xfrm rot="21250179">
              <a:off x="2718969" y="2707662"/>
              <a:ext cx="806424" cy="663973"/>
            </p14:xfrm>
          </p:contentPart>
        </mc:Choice>
        <mc:Fallback xmlns="">
          <p:pic>
            <p:nvPicPr>
              <p:cNvPr id="9" name="Freihand 8">
                <a:extLst>
                  <a:ext uri="{FF2B5EF4-FFF2-40B4-BE49-F238E27FC236}">
                    <a16:creationId xmlns:a16="http://schemas.microsoft.com/office/drawing/2014/main" id="{D62A18DE-9F44-326A-9AAF-6990355EDD02}"/>
                  </a:ext>
                </a:extLst>
              </p:cNvPr>
              <p:cNvPicPr/>
              <p:nvPr/>
            </p:nvPicPr>
            <p:blipFill>
              <a:blip r:embed="rId9"/>
              <a:stretch>
                <a:fillRect/>
              </a:stretch>
            </p:blipFill>
            <p:spPr>
              <a:xfrm rot="21250179">
                <a:off x="2682968" y="2671674"/>
                <a:ext cx="878066" cy="735589"/>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Freihand 9">
                <a:extLst>
                  <a:ext uri="{FF2B5EF4-FFF2-40B4-BE49-F238E27FC236}">
                    <a16:creationId xmlns:a16="http://schemas.microsoft.com/office/drawing/2014/main" id="{79C942FD-3C77-5105-DB23-B26CC0341E48}"/>
                  </a:ext>
                </a:extLst>
              </p14:cNvPr>
              <p14:cNvContentPartPr/>
              <p14:nvPr/>
            </p14:nvContentPartPr>
            <p14:xfrm>
              <a:off x="3557340" y="1666140"/>
              <a:ext cx="756000" cy="1679040"/>
            </p14:xfrm>
          </p:contentPart>
        </mc:Choice>
        <mc:Fallback xmlns="">
          <p:pic>
            <p:nvPicPr>
              <p:cNvPr id="10" name="Freihand 9">
                <a:extLst>
                  <a:ext uri="{FF2B5EF4-FFF2-40B4-BE49-F238E27FC236}">
                    <a16:creationId xmlns:a16="http://schemas.microsoft.com/office/drawing/2014/main" id="{79C942FD-3C77-5105-DB23-B26CC0341E48}"/>
                  </a:ext>
                </a:extLst>
              </p:cNvPr>
              <p:cNvPicPr/>
              <p:nvPr/>
            </p:nvPicPr>
            <p:blipFill>
              <a:blip r:embed="rId11"/>
              <a:stretch>
                <a:fillRect/>
              </a:stretch>
            </p:blipFill>
            <p:spPr>
              <a:xfrm>
                <a:off x="3521700" y="1630500"/>
                <a:ext cx="827640" cy="17506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2" name="Freihand 11">
                <a:extLst>
                  <a:ext uri="{FF2B5EF4-FFF2-40B4-BE49-F238E27FC236}">
                    <a16:creationId xmlns:a16="http://schemas.microsoft.com/office/drawing/2014/main" id="{17F1C12A-779C-94C3-688C-0DA84BD6C8BA}"/>
                  </a:ext>
                </a:extLst>
              </p14:cNvPr>
              <p14:cNvContentPartPr/>
              <p14:nvPr/>
            </p14:nvContentPartPr>
            <p14:xfrm rot="249985">
              <a:off x="4480620" y="281220"/>
              <a:ext cx="1013880" cy="2541300"/>
            </p14:xfrm>
          </p:contentPart>
        </mc:Choice>
        <mc:Fallback>
          <p:pic>
            <p:nvPicPr>
              <p:cNvPr id="12" name="Freihand 11">
                <a:extLst>
                  <a:ext uri="{FF2B5EF4-FFF2-40B4-BE49-F238E27FC236}">
                    <a16:creationId xmlns:a16="http://schemas.microsoft.com/office/drawing/2014/main" id="{17F1C12A-779C-94C3-688C-0DA84BD6C8BA}"/>
                  </a:ext>
                </a:extLst>
              </p:cNvPr>
              <p:cNvPicPr/>
              <p:nvPr/>
            </p:nvPicPr>
            <p:blipFill>
              <a:blip r:embed="rId13"/>
              <a:stretch>
                <a:fillRect/>
              </a:stretch>
            </p:blipFill>
            <p:spPr>
              <a:xfrm rot="249985">
                <a:off x="4444616" y="245219"/>
                <a:ext cx="1085528" cy="2612942"/>
              </a:xfrm>
              <a:prstGeom prst="rect">
                <a:avLst/>
              </a:prstGeom>
            </p:spPr>
          </p:pic>
        </mc:Fallback>
      </mc:AlternateContent>
      <p:sp>
        <p:nvSpPr>
          <p:cNvPr id="13" name="Pfeil: nach unten 12">
            <a:extLst>
              <a:ext uri="{FF2B5EF4-FFF2-40B4-BE49-F238E27FC236}">
                <a16:creationId xmlns:a16="http://schemas.microsoft.com/office/drawing/2014/main" id="{C461F9D5-0F19-B359-5E60-65C963ABC77F}"/>
              </a:ext>
            </a:extLst>
          </p:cNvPr>
          <p:cNvSpPr/>
          <p:nvPr/>
        </p:nvSpPr>
        <p:spPr>
          <a:xfrm rot="13740948">
            <a:off x="2106828" y="2895756"/>
            <a:ext cx="719149" cy="96012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5" name="Pfeil: nach unten 14">
            <a:extLst>
              <a:ext uri="{FF2B5EF4-FFF2-40B4-BE49-F238E27FC236}">
                <a16:creationId xmlns:a16="http://schemas.microsoft.com/office/drawing/2014/main" id="{C5A7D00D-0372-360C-ACE8-AD41C6A4C66F}"/>
              </a:ext>
            </a:extLst>
          </p:cNvPr>
          <p:cNvSpPr/>
          <p:nvPr/>
        </p:nvSpPr>
        <p:spPr>
          <a:xfrm rot="8558317">
            <a:off x="4010280" y="3131392"/>
            <a:ext cx="686577" cy="172493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de-CH" b="1" dirty="0">
                <a:solidFill>
                  <a:schemeClr val="tx1">
                    <a:lumMod val="65000"/>
                  </a:schemeClr>
                </a:solidFill>
              </a:rPr>
              <a:t>4. Mose 11</a:t>
            </a:r>
          </a:p>
        </p:txBody>
      </p:sp>
      <mc:AlternateContent xmlns:mc="http://schemas.openxmlformats.org/markup-compatibility/2006">
        <mc:Choice xmlns:p14="http://schemas.microsoft.com/office/powerpoint/2010/main" Requires="p14">
          <p:contentPart p14:bwMode="auto" r:id="rId14">
            <p14:nvContentPartPr>
              <p14:cNvPr id="16" name="Freihand 15">
                <a:extLst>
                  <a:ext uri="{FF2B5EF4-FFF2-40B4-BE49-F238E27FC236}">
                    <a16:creationId xmlns:a16="http://schemas.microsoft.com/office/drawing/2014/main" id="{8C55DA45-7997-B3E6-2ABE-A04F7F837366}"/>
                  </a:ext>
                </a:extLst>
              </p14:cNvPr>
              <p14:cNvContentPartPr/>
              <p14:nvPr/>
            </p14:nvContentPartPr>
            <p14:xfrm rot="319676">
              <a:off x="4235401" y="1859315"/>
              <a:ext cx="233825" cy="921346"/>
            </p14:xfrm>
          </p:contentPart>
        </mc:Choice>
        <mc:Fallback>
          <p:pic>
            <p:nvPicPr>
              <p:cNvPr id="16" name="Freihand 15">
                <a:extLst>
                  <a:ext uri="{FF2B5EF4-FFF2-40B4-BE49-F238E27FC236}">
                    <a16:creationId xmlns:a16="http://schemas.microsoft.com/office/drawing/2014/main" id="{8C55DA45-7997-B3E6-2ABE-A04F7F837366}"/>
                  </a:ext>
                </a:extLst>
              </p:cNvPr>
              <p:cNvPicPr/>
              <p:nvPr/>
            </p:nvPicPr>
            <p:blipFill>
              <a:blip r:embed="rId15"/>
              <a:stretch>
                <a:fillRect/>
              </a:stretch>
            </p:blipFill>
            <p:spPr>
              <a:xfrm rot="319676">
                <a:off x="4199428" y="1823297"/>
                <a:ext cx="305411" cy="993022"/>
              </a:xfrm>
              <a:prstGeom prst="rect">
                <a:avLst/>
              </a:prstGeom>
            </p:spPr>
          </p:pic>
        </mc:Fallback>
      </mc:AlternateContent>
      <p:sp>
        <p:nvSpPr>
          <p:cNvPr id="18" name="Pfeil: nach unten 17">
            <a:extLst>
              <a:ext uri="{FF2B5EF4-FFF2-40B4-BE49-F238E27FC236}">
                <a16:creationId xmlns:a16="http://schemas.microsoft.com/office/drawing/2014/main" id="{AF81935F-B774-D6F3-C43D-70AED8D50494}"/>
              </a:ext>
            </a:extLst>
          </p:cNvPr>
          <p:cNvSpPr/>
          <p:nvPr/>
        </p:nvSpPr>
        <p:spPr>
          <a:xfrm rot="10800000">
            <a:off x="3223409" y="3441890"/>
            <a:ext cx="719149" cy="1252029"/>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103182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5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decel="3600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2000" fill="hold"/>
                                        <p:tgtEl>
                                          <p:spTgt spid="13"/>
                                        </p:tgtEl>
                                        <p:attrNameLst>
                                          <p:attrName>ppt_x</p:attrName>
                                        </p:attrNameLst>
                                      </p:cBhvr>
                                      <p:tavLst>
                                        <p:tav tm="0">
                                          <p:val>
                                            <p:strVal val="#ppt_x"/>
                                          </p:val>
                                        </p:tav>
                                        <p:tav tm="100000">
                                          <p:val>
                                            <p:strVal val="#ppt_x"/>
                                          </p:val>
                                        </p:tav>
                                      </p:tavLst>
                                    </p:anim>
                                    <p:anim calcmode="lin" valueType="num">
                                      <p:cBhvr additive="base">
                                        <p:cTn id="23" dur="2000" fill="hold"/>
                                        <p:tgtEl>
                                          <p:spTgt spid="13"/>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24" fill="hold">
                      <p:stCondLst>
                        <p:cond delay="indefinite"/>
                      </p:stCondLst>
                      <p:childTnLst>
                        <p:par>
                          <p:cTn id="25" fill="hold">
                            <p:stCondLst>
                              <p:cond delay="0"/>
                            </p:stCondLst>
                            <p:childTnLst>
                              <p:par>
                                <p:cTn id="26" presetID="2" presetClass="entr" presetSubtype="4" decel="3600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2000" fill="hold"/>
                                        <p:tgtEl>
                                          <p:spTgt spid="18"/>
                                        </p:tgtEl>
                                        <p:attrNameLst>
                                          <p:attrName>ppt_x</p:attrName>
                                        </p:attrNameLst>
                                      </p:cBhvr>
                                      <p:tavLst>
                                        <p:tav tm="0">
                                          <p:val>
                                            <p:strVal val="#ppt_x"/>
                                          </p:val>
                                        </p:tav>
                                        <p:tav tm="100000">
                                          <p:val>
                                            <p:strVal val="#ppt_x"/>
                                          </p:val>
                                        </p:tav>
                                      </p:tavLst>
                                    </p:anim>
                                    <p:anim calcmode="lin" valueType="num">
                                      <p:cBhvr additive="base">
                                        <p:cTn id="29" dur="2000" fill="hold"/>
                                        <p:tgtEl>
                                          <p:spTgt spid="18"/>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down)">
                                      <p:cBhvr>
                                        <p:cTn id="34" dur="50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decel="3600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2000" fill="hold"/>
                                        <p:tgtEl>
                                          <p:spTgt spid="15"/>
                                        </p:tgtEl>
                                        <p:attrNameLst>
                                          <p:attrName>ppt_x</p:attrName>
                                        </p:attrNameLst>
                                      </p:cBhvr>
                                      <p:tavLst>
                                        <p:tav tm="0">
                                          <p:val>
                                            <p:strVal val="#ppt_x"/>
                                          </p:val>
                                        </p:tav>
                                        <p:tav tm="100000">
                                          <p:val>
                                            <p:strVal val="#ppt_x"/>
                                          </p:val>
                                        </p:tav>
                                      </p:tavLst>
                                    </p:anim>
                                    <p:anim calcmode="lin" valueType="num">
                                      <p:cBhvr additive="base">
                                        <p:cTn id="40" dur="2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2" presetClass="entr" presetSubtype="1" fill="hold"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up)">
                                      <p:cBhvr>
                                        <p:cTn id="45" dur="30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wipe(down)">
                                      <p:cBhvr>
                                        <p:cTn id="50" dur="3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2. Mose 11,4–6:</a:t>
            </a:r>
          </a:p>
          <a:p>
            <a:r>
              <a:rPr lang="de-CH" sz="3600" dirty="0"/>
              <a:t>«… </a:t>
            </a:r>
            <a:r>
              <a:rPr lang="de-DE" sz="3600" dirty="0"/>
              <a:t>Da fingen auch die Israeliten wieder an zu weinen und sprachen: </a:t>
            </a:r>
            <a:r>
              <a:rPr lang="de-CH" sz="3600" dirty="0"/>
              <a:t>‹</a:t>
            </a:r>
            <a:r>
              <a:rPr lang="de-DE" sz="3600" dirty="0"/>
              <a:t>Wer wird uns Fleisch zu essen geben?</a:t>
            </a:r>
          </a:p>
        </p:txBody>
      </p:sp>
    </p:spTree>
    <p:extLst>
      <p:ext uri="{BB962C8B-B14F-4D97-AF65-F5344CB8AC3E}">
        <p14:creationId xmlns:p14="http://schemas.microsoft.com/office/powerpoint/2010/main" val="3255756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8174182"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2. Mose 11,4–6:</a:t>
            </a:r>
          </a:p>
          <a:p>
            <a:r>
              <a:rPr lang="de-DE" sz="3600" dirty="0"/>
              <a:t>Wir denken an die </a:t>
            </a:r>
            <a:r>
              <a:rPr lang="de-DE" sz="3600" b="1" dirty="0"/>
              <a:t>Fische</a:t>
            </a:r>
            <a:r>
              <a:rPr lang="de-DE" sz="3600" dirty="0"/>
              <a:t>, die wir in Ägypten umsonst </a:t>
            </a:r>
            <a:r>
              <a:rPr lang="de-DE" sz="3600" dirty="0" err="1"/>
              <a:t>assen</a:t>
            </a:r>
            <a:r>
              <a:rPr lang="de-DE" sz="3600" dirty="0"/>
              <a:t>, und an die </a:t>
            </a:r>
            <a:r>
              <a:rPr lang="de-DE" sz="3600" b="1" dirty="0"/>
              <a:t>Gurken</a:t>
            </a:r>
            <a:r>
              <a:rPr lang="de-DE" sz="3600" dirty="0"/>
              <a:t>,                   die </a:t>
            </a:r>
            <a:r>
              <a:rPr lang="de-DE" sz="3600" b="1" dirty="0"/>
              <a:t>Melonen</a:t>
            </a:r>
            <a:r>
              <a:rPr lang="de-DE" sz="3600" dirty="0"/>
              <a:t>, den </a:t>
            </a:r>
            <a:r>
              <a:rPr lang="de-DE" sz="3600" b="1" dirty="0"/>
              <a:t>Lauch</a:t>
            </a:r>
            <a:r>
              <a:rPr lang="de-DE" sz="3600" dirty="0"/>
              <a:t>, die </a:t>
            </a:r>
            <a:r>
              <a:rPr lang="de-DE" sz="3600" b="1" dirty="0"/>
              <a:t>Zwiebeln</a:t>
            </a:r>
            <a:r>
              <a:rPr lang="de-DE" sz="3600" dirty="0"/>
              <a:t> und den </a:t>
            </a:r>
            <a:r>
              <a:rPr lang="de-DE" sz="3600" b="1" dirty="0"/>
              <a:t>Knoblauch</a:t>
            </a:r>
            <a:r>
              <a:rPr lang="de-DE" sz="3600" dirty="0"/>
              <a:t>.                                                               Nun aber ist unsere Seele matt, denn unsere Augen sehen nichts als das Manna.</a:t>
            </a:r>
            <a:r>
              <a:rPr lang="de-CH" sz="3600" dirty="0"/>
              <a:t>›»</a:t>
            </a:r>
            <a:r>
              <a:rPr lang="de-DE" sz="3600" dirty="0"/>
              <a:t> </a:t>
            </a:r>
            <a:endParaRPr lang="de-CH" dirty="0"/>
          </a:p>
        </p:txBody>
      </p:sp>
      <p:sp>
        <p:nvSpPr>
          <p:cNvPr id="3" name="Freihandform: Form 2">
            <a:extLst>
              <a:ext uri="{FF2B5EF4-FFF2-40B4-BE49-F238E27FC236}">
                <a16:creationId xmlns:a16="http://schemas.microsoft.com/office/drawing/2014/main" id="{16A4BF8E-A9EB-DCF4-9A9C-15F249D6A1F8}"/>
              </a:ext>
            </a:extLst>
          </p:cNvPr>
          <p:cNvSpPr/>
          <p:nvPr/>
        </p:nvSpPr>
        <p:spPr>
          <a:xfrm>
            <a:off x="1534446" y="2714461"/>
            <a:ext cx="1576690" cy="45719"/>
          </a:xfrm>
          <a:custGeom>
            <a:avLst/>
            <a:gdLst>
              <a:gd name="connsiteX0" fmla="*/ 0 w 1227221"/>
              <a:gd name="connsiteY0" fmla="*/ 0 h 24064"/>
              <a:gd name="connsiteX1" fmla="*/ 1227221 w 1227221"/>
              <a:gd name="connsiteY1" fmla="*/ 24063 h 24064"/>
            </a:gdLst>
            <a:ahLst/>
            <a:cxnLst>
              <a:cxn ang="0">
                <a:pos x="connsiteX0" y="connsiteY0"/>
              </a:cxn>
              <a:cxn ang="0">
                <a:pos x="connsiteX1" y="connsiteY1"/>
              </a:cxn>
            </a:cxnLst>
            <a:rect l="l" t="t" r="r" b="b"/>
            <a:pathLst>
              <a:path w="1227221" h="24064">
                <a:moveTo>
                  <a:pt x="0" y="0"/>
                </a:moveTo>
                <a:cubicBezTo>
                  <a:pt x="1163045" y="24745"/>
                  <a:pt x="753893" y="24063"/>
                  <a:pt x="1227221" y="24063"/>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4" name="Freihandform: Form 3">
            <a:extLst>
              <a:ext uri="{FF2B5EF4-FFF2-40B4-BE49-F238E27FC236}">
                <a16:creationId xmlns:a16="http://schemas.microsoft.com/office/drawing/2014/main" id="{ED8316F9-E14F-0011-1013-282ED87B9DC0}"/>
              </a:ext>
            </a:extLst>
          </p:cNvPr>
          <p:cNvSpPr/>
          <p:nvPr/>
        </p:nvSpPr>
        <p:spPr>
          <a:xfrm flipV="1">
            <a:off x="4129388" y="1634024"/>
            <a:ext cx="1220163" cy="45719"/>
          </a:xfrm>
          <a:custGeom>
            <a:avLst/>
            <a:gdLst>
              <a:gd name="connsiteX0" fmla="*/ 0 w 1455821"/>
              <a:gd name="connsiteY0" fmla="*/ 0 h 30230"/>
              <a:gd name="connsiteX1" fmla="*/ 72190 w 1455821"/>
              <a:gd name="connsiteY1" fmla="*/ 12032 h 30230"/>
              <a:gd name="connsiteX2" fmla="*/ 962527 w 1455821"/>
              <a:gd name="connsiteY2" fmla="*/ 12032 h 30230"/>
              <a:gd name="connsiteX3" fmla="*/ 1455821 w 1455821"/>
              <a:gd name="connsiteY3" fmla="*/ 12032 h 30230"/>
            </a:gdLst>
            <a:ahLst/>
            <a:cxnLst>
              <a:cxn ang="0">
                <a:pos x="connsiteX0" y="connsiteY0"/>
              </a:cxn>
              <a:cxn ang="0">
                <a:pos x="connsiteX1" y="connsiteY1"/>
              </a:cxn>
              <a:cxn ang="0">
                <a:pos x="connsiteX2" y="connsiteY2"/>
              </a:cxn>
              <a:cxn ang="0">
                <a:pos x="connsiteX3" y="connsiteY3"/>
              </a:cxn>
            </a:cxnLst>
            <a:rect l="l" t="t" r="r" b="b"/>
            <a:pathLst>
              <a:path w="1455821" h="30230">
                <a:moveTo>
                  <a:pt x="0" y="0"/>
                </a:moveTo>
                <a:cubicBezTo>
                  <a:pt x="24063" y="4011"/>
                  <a:pt x="47983" y="9006"/>
                  <a:pt x="72190" y="12032"/>
                </a:cubicBezTo>
                <a:cubicBezTo>
                  <a:pt x="383867" y="50991"/>
                  <a:pt x="560269" y="15863"/>
                  <a:pt x="962527" y="12032"/>
                </a:cubicBezTo>
                <a:lnTo>
                  <a:pt x="1455821" y="12032"/>
                </a:ln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6" name="Freihandform: Form 5">
            <a:extLst>
              <a:ext uri="{FF2B5EF4-FFF2-40B4-BE49-F238E27FC236}">
                <a16:creationId xmlns:a16="http://schemas.microsoft.com/office/drawing/2014/main" id="{1B784AD1-2C22-4A63-E214-C917721AAC4D}"/>
              </a:ext>
            </a:extLst>
          </p:cNvPr>
          <p:cNvSpPr/>
          <p:nvPr/>
        </p:nvSpPr>
        <p:spPr>
          <a:xfrm>
            <a:off x="1668715" y="3259220"/>
            <a:ext cx="1926539" cy="45719"/>
          </a:xfrm>
          <a:custGeom>
            <a:avLst/>
            <a:gdLst>
              <a:gd name="connsiteX0" fmla="*/ 0 w 1082842"/>
              <a:gd name="connsiteY0" fmla="*/ 12242 h 12242"/>
              <a:gd name="connsiteX1" fmla="*/ 1082842 w 1082842"/>
              <a:gd name="connsiteY1" fmla="*/ 210 h 12242"/>
            </a:gdLst>
            <a:ahLst/>
            <a:cxnLst>
              <a:cxn ang="0">
                <a:pos x="connsiteX0" y="connsiteY0"/>
              </a:cxn>
              <a:cxn ang="0">
                <a:pos x="connsiteX1" y="connsiteY1"/>
              </a:cxn>
            </a:cxnLst>
            <a:rect l="l" t="t" r="r" b="b"/>
            <a:pathLst>
              <a:path w="1082842" h="12242">
                <a:moveTo>
                  <a:pt x="0" y="12242"/>
                </a:moveTo>
                <a:cubicBezTo>
                  <a:pt x="786036" y="-2589"/>
                  <a:pt x="425077" y="210"/>
                  <a:pt x="1082842" y="210"/>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7" name="Freihandform: Form 6">
            <a:extLst>
              <a:ext uri="{FF2B5EF4-FFF2-40B4-BE49-F238E27FC236}">
                <a16:creationId xmlns:a16="http://schemas.microsoft.com/office/drawing/2014/main" id="{FF52B81A-E8AF-4C2F-9E16-91AA8285D8B1}"/>
              </a:ext>
            </a:extLst>
          </p:cNvPr>
          <p:cNvSpPr/>
          <p:nvPr/>
        </p:nvSpPr>
        <p:spPr>
          <a:xfrm>
            <a:off x="4061022" y="2714461"/>
            <a:ext cx="1089819" cy="48472"/>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Freihandform: Form 7">
            <a:extLst>
              <a:ext uri="{FF2B5EF4-FFF2-40B4-BE49-F238E27FC236}">
                <a16:creationId xmlns:a16="http://schemas.microsoft.com/office/drawing/2014/main" id="{14B1EEE6-3EA9-0065-1357-9C02A60129B8}"/>
              </a:ext>
            </a:extLst>
          </p:cNvPr>
          <p:cNvSpPr/>
          <p:nvPr/>
        </p:nvSpPr>
        <p:spPr>
          <a:xfrm>
            <a:off x="5791933" y="2194499"/>
            <a:ext cx="1308522" cy="45719"/>
          </a:xfrm>
          <a:custGeom>
            <a:avLst/>
            <a:gdLst>
              <a:gd name="connsiteX0" fmla="*/ 0 w 1997242"/>
              <a:gd name="connsiteY0" fmla="*/ 12031 h 48472"/>
              <a:gd name="connsiteX1" fmla="*/ 1155032 w 1997242"/>
              <a:gd name="connsiteY1" fmla="*/ 24063 h 48472"/>
              <a:gd name="connsiteX2" fmla="*/ 1503947 w 1997242"/>
              <a:gd name="connsiteY2" fmla="*/ 0 h 48472"/>
              <a:gd name="connsiteX3" fmla="*/ 1997242 w 1997242"/>
              <a:gd name="connsiteY3" fmla="*/ 12031 h 48472"/>
            </a:gdLst>
            <a:ahLst/>
            <a:cxnLst>
              <a:cxn ang="0">
                <a:pos x="connsiteX0" y="connsiteY0"/>
              </a:cxn>
              <a:cxn ang="0">
                <a:pos x="connsiteX1" y="connsiteY1"/>
              </a:cxn>
              <a:cxn ang="0">
                <a:pos x="connsiteX2" y="connsiteY2"/>
              </a:cxn>
              <a:cxn ang="0">
                <a:pos x="connsiteX3" y="connsiteY3"/>
              </a:cxn>
            </a:cxnLst>
            <a:rect l="l" t="t" r="r" b="b"/>
            <a:pathLst>
              <a:path w="1997242" h="48472">
                <a:moveTo>
                  <a:pt x="0" y="12031"/>
                </a:moveTo>
                <a:cubicBezTo>
                  <a:pt x="501830" y="67790"/>
                  <a:pt x="254512" y="49311"/>
                  <a:pt x="1155032" y="24063"/>
                </a:cubicBezTo>
                <a:cubicBezTo>
                  <a:pt x="1271567" y="20796"/>
                  <a:pt x="1503947" y="0"/>
                  <a:pt x="1503947" y="0"/>
                </a:cubicBezTo>
                <a:lnTo>
                  <a:pt x="1997242" y="12031"/>
                </a:ln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Freihandform: Form 8">
            <a:extLst>
              <a:ext uri="{FF2B5EF4-FFF2-40B4-BE49-F238E27FC236}">
                <a16:creationId xmlns:a16="http://schemas.microsoft.com/office/drawing/2014/main" id="{62516B8F-BFB9-3DDE-34F9-D8DB7127D709}"/>
              </a:ext>
            </a:extLst>
          </p:cNvPr>
          <p:cNvSpPr/>
          <p:nvPr/>
        </p:nvSpPr>
        <p:spPr>
          <a:xfrm>
            <a:off x="6005180" y="2740218"/>
            <a:ext cx="1576690" cy="48471"/>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678047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8382000"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2. Mose 11,4–6:</a:t>
            </a:r>
          </a:p>
          <a:p>
            <a:r>
              <a:rPr lang="de-DE" sz="3600" dirty="0"/>
              <a:t>Wir </a:t>
            </a:r>
            <a:r>
              <a:rPr lang="de-DE" sz="3600" dirty="0">
                <a:solidFill>
                  <a:srgbClr val="FFC000"/>
                </a:solidFill>
              </a:rPr>
              <a:t>denken</a:t>
            </a:r>
            <a:r>
              <a:rPr lang="de-DE" sz="3600" dirty="0"/>
              <a:t> an die </a:t>
            </a:r>
            <a:r>
              <a:rPr lang="de-DE" sz="3600" b="1" dirty="0"/>
              <a:t>Fische</a:t>
            </a:r>
            <a:r>
              <a:rPr lang="de-DE" sz="3600" dirty="0"/>
              <a:t>, die wir in Ägypten umsonst </a:t>
            </a:r>
            <a:r>
              <a:rPr lang="de-DE" sz="3600" dirty="0" err="1"/>
              <a:t>assen</a:t>
            </a:r>
            <a:r>
              <a:rPr lang="de-DE" sz="3600" dirty="0"/>
              <a:t>, und an die </a:t>
            </a:r>
            <a:r>
              <a:rPr lang="de-DE" sz="3600" b="1" dirty="0"/>
              <a:t>Gurken</a:t>
            </a:r>
            <a:r>
              <a:rPr lang="de-DE" sz="3600" dirty="0"/>
              <a:t>,                   die </a:t>
            </a:r>
            <a:r>
              <a:rPr lang="de-DE" sz="3600" b="1" dirty="0"/>
              <a:t>Melonen</a:t>
            </a:r>
            <a:r>
              <a:rPr lang="de-DE" sz="3600" dirty="0"/>
              <a:t>, den </a:t>
            </a:r>
            <a:r>
              <a:rPr lang="de-DE" sz="3600" b="1" dirty="0"/>
              <a:t>Lauch</a:t>
            </a:r>
            <a:r>
              <a:rPr lang="de-DE" sz="3600" dirty="0"/>
              <a:t>, die </a:t>
            </a:r>
            <a:r>
              <a:rPr lang="de-DE" sz="3600" b="1" dirty="0"/>
              <a:t>Zwiebeln</a:t>
            </a:r>
            <a:r>
              <a:rPr lang="de-DE" sz="3600" dirty="0"/>
              <a:t> und den </a:t>
            </a:r>
            <a:r>
              <a:rPr lang="de-DE" sz="3600" b="1" dirty="0"/>
              <a:t>Knoblauch</a:t>
            </a:r>
            <a:r>
              <a:rPr lang="de-DE" sz="3600" dirty="0"/>
              <a:t>.                                                               Nun aber </a:t>
            </a:r>
            <a:r>
              <a:rPr lang="de-DE" sz="3600" dirty="0">
                <a:solidFill>
                  <a:srgbClr val="FFC000"/>
                </a:solidFill>
              </a:rPr>
              <a:t>ist unsere Seele matt, denn unsere Augen sehen nichts als das Manna.</a:t>
            </a:r>
            <a:r>
              <a:rPr lang="de-CH" sz="3600" dirty="0">
                <a:solidFill>
                  <a:srgbClr val="FFC000"/>
                </a:solidFill>
              </a:rPr>
              <a:t>›»</a:t>
            </a:r>
            <a:r>
              <a:rPr lang="de-DE" sz="3600" dirty="0">
                <a:solidFill>
                  <a:srgbClr val="FFC000"/>
                </a:solidFill>
              </a:rPr>
              <a:t> </a:t>
            </a:r>
            <a:endParaRPr lang="de-CH" sz="3600" dirty="0">
              <a:solidFill>
                <a:srgbClr val="FFC000"/>
              </a:solidFill>
            </a:endParaRPr>
          </a:p>
        </p:txBody>
      </p:sp>
      <p:sp>
        <p:nvSpPr>
          <p:cNvPr id="3" name="Freihandform: Form 2">
            <a:extLst>
              <a:ext uri="{FF2B5EF4-FFF2-40B4-BE49-F238E27FC236}">
                <a16:creationId xmlns:a16="http://schemas.microsoft.com/office/drawing/2014/main" id="{16A4BF8E-A9EB-DCF4-9A9C-15F249D6A1F8}"/>
              </a:ext>
            </a:extLst>
          </p:cNvPr>
          <p:cNvSpPr/>
          <p:nvPr/>
        </p:nvSpPr>
        <p:spPr>
          <a:xfrm>
            <a:off x="1534446" y="2714461"/>
            <a:ext cx="1576690" cy="45719"/>
          </a:xfrm>
          <a:custGeom>
            <a:avLst/>
            <a:gdLst>
              <a:gd name="connsiteX0" fmla="*/ 0 w 1227221"/>
              <a:gd name="connsiteY0" fmla="*/ 0 h 24064"/>
              <a:gd name="connsiteX1" fmla="*/ 1227221 w 1227221"/>
              <a:gd name="connsiteY1" fmla="*/ 24063 h 24064"/>
            </a:gdLst>
            <a:ahLst/>
            <a:cxnLst>
              <a:cxn ang="0">
                <a:pos x="connsiteX0" y="connsiteY0"/>
              </a:cxn>
              <a:cxn ang="0">
                <a:pos x="connsiteX1" y="connsiteY1"/>
              </a:cxn>
            </a:cxnLst>
            <a:rect l="l" t="t" r="r" b="b"/>
            <a:pathLst>
              <a:path w="1227221" h="24064">
                <a:moveTo>
                  <a:pt x="0" y="0"/>
                </a:moveTo>
                <a:cubicBezTo>
                  <a:pt x="1163045" y="24745"/>
                  <a:pt x="753893" y="24063"/>
                  <a:pt x="1227221" y="24063"/>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4" name="Freihandform: Form 3">
            <a:extLst>
              <a:ext uri="{FF2B5EF4-FFF2-40B4-BE49-F238E27FC236}">
                <a16:creationId xmlns:a16="http://schemas.microsoft.com/office/drawing/2014/main" id="{ED8316F9-E14F-0011-1013-282ED87B9DC0}"/>
              </a:ext>
            </a:extLst>
          </p:cNvPr>
          <p:cNvSpPr/>
          <p:nvPr/>
        </p:nvSpPr>
        <p:spPr>
          <a:xfrm flipV="1">
            <a:off x="4129388" y="1634024"/>
            <a:ext cx="1220163" cy="45719"/>
          </a:xfrm>
          <a:custGeom>
            <a:avLst/>
            <a:gdLst>
              <a:gd name="connsiteX0" fmla="*/ 0 w 1455821"/>
              <a:gd name="connsiteY0" fmla="*/ 0 h 30230"/>
              <a:gd name="connsiteX1" fmla="*/ 72190 w 1455821"/>
              <a:gd name="connsiteY1" fmla="*/ 12032 h 30230"/>
              <a:gd name="connsiteX2" fmla="*/ 962527 w 1455821"/>
              <a:gd name="connsiteY2" fmla="*/ 12032 h 30230"/>
              <a:gd name="connsiteX3" fmla="*/ 1455821 w 1455821"/>
              <a:gd name="connsiteY3" fmla="*/ 12032 h 30230"/>
            </a:gdLst>
            <a:ahLst/>
            <a:cxnLst>
              <a:cxn ang="0">
                <a:pos x="connsiteX0" y="connsiteY0"/>
              </a:cxn>
              <a:cxn ang="0">
                <a:pos x="connsiteX1" y="connsiteY1"/>
              </a:cxn>
              <a:cxn ang="0">
                <a:pos x="connsiteX2" y="connsiteY2"/>
              </a:cxn>
              <a:cxn ang="0">
                <a:pos x="connsiteX3" y="connsiteY3"/>
              </a:cxn>
            </a:cxnLst>
            <a:rect l="l" t="t" r="r" b="b"/>
            <a:pathLst>
              <a:path w="1455821" h="30230">
                <a:moveTo>
                  <a:pt x="0" y="0"/>
                </a:moveTo>
                <a:cubicBezTo>
                  <a:pt x="24063" y="4011"/>
                  <a:pt x="47983" y="9006"/>
                  <a:pt x="72190" y="12032"/>
                </a:cubicBezTo>
                <a:cubicBezTo>
                  <a:pt x="383867" y="50991"/>
                  <a:pt x="560269" y="15863"/>
                  <a:pt x="962527" y="12032"/>
                </a:cubicBezTo>
                <a:lnTo>
                  <a:pt x="1455821" y="12032"/>
                </a:ln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6" name="Freihandform: Form 5">
            <a:extLst>
              <a:ext uri="{FF2B5EF4-FFF2-40B4-BE49-F238E27FC236}">
                <a16:creationId xmlns:a16="http://schemas.microsoft.com/office/drawing/2014/main" id="{1B784AD1-2C22-4A63-E214-C917721AAC4D}"/>
              </a:ext>
            </a:extLst>
          </p:cNvPr>
          <p:cNvSpPr/>
          <p:nvPr/>
        </p:nvSpPr>
        <p:spPr>
          <a:xfrm>
            <a:off x="1668715" y="3259220"/>
            <a:ext cx="1926539" cy="45719"/>
          </a:xfrm>
          <a:custGeom>
            <a:avLst/>
            <a:gdLst>
              <a:gd name="connsiteX0" fmla="*/ 0 w 1082842"/>
              <a:gd name="connsiteY0" fmla="*/ 12242 h 12242"/>
              <a:gd name="connsiteX1" fmla="*/ 1082842 w 1082842"/>
              <a:gd name="connsiteY1" fmla="*/ 210 h 12242"/>
            </a:gdLst>
            <a:ahLst/>
            <a:cxnLst>
              <a:cxn ang="0">
                <a:pos x="connsiteX0" y="connsiteY0"/>
              </a:cxn>
              <a:cxn ang="0">
                <a:pos x="connsiteX1" y="connsiteY1"/>
              </a:cxn>
            </a:cxnLst>
            <a:rect l="l" t="t" r="r" b="b"/>
            <a:pathLst>
              <a:path w="1082842" h="12242">
                <a:moveTo>
                  <a:pt x="0" y="12242"/>
                </a:moveTo>
                <a:cubicBezTo>
                  <a:pt x="786036" y="-2589"/>
                  <a:pt x="425077" y="210"/>
                  <a:pt x="1082842" y="210"/>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7" name="Freihandform: Form 6">
            <a:extLst>
              <a:ext uri="{FF2B5EF4-FFF2-40B4-BE49-F238E27FC236}">
                <a16:creationId xmlns:a16="http://schemas.microsoft.com/office/drawing/2014/main" id="{FF52B81A-E8AF-4C2F-9E16-91AA8285D8B1}"/>
              </a:ext>
            </a:extLst>
          </p:cNvPr>
          <p:cNvSpPr/>
          <p:nvPr/>
        </p:nvSpPr>
        <p:spPr>
          <a:xfrm>
            <a:off x="4061022" y="2714461"/>
            <a:ext cx="1089819" cy="48472"/>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Freihandform: Form 7">
            <a:extLst>
              <a:ext uri="{FF2B5EF4-FFF2-40B4-BE49-F238E27FC236}">
                <a16:creationId xmlns:a16="http://schemas.microsoft.com/office/drawing/2014/main" id="{14B1EEE6-3EA9-0065-1357-9C02A60129B8}"/>
              </a:ext>
            </a:extLst>
          </p:cNvPr>
          <p:cNvSpPr/>
          <p:nvPr/>
        </p:nvSpPr>
        <p:spPr>
          <a:xfrm>
            <a:off x="5791933" y="2194499"/>
            <a:ext cx="1308522" cy="45719"/>
          </a:xfrm>
          <a:custGeom>
            <a:avLst/>
            <a:gdLst>
              <a:gd name="connsiteX0" fmla="*/ 0 w 1997242"/>
              <a:gd name="connsiteY0" fmla="*/ 12031 h 48472"/>
              <a:gd name="connsiteX1" fmla="*/ 1155032 w 1997242"/>
              <a:gd name="connsiteY1" fmla="*/ 24063 h 48472"/>
              <a:gd name="connsiteX2" fmla="*/ 1503947 w 1997242"/>
              <a:gd name="connsiteY2" fmla="*/ 0 h 48472"/>
              <a:gd name="connsiteX3" fmla="*/ 1997242 w 1997242"/>
              <a:gd name="connsiteY3" fmla="*/ 12031 h 48472"/>
            </a:gdLst>
            <a:ahLst/>
            <a:cxnLst>
              <a:cxn ang="0">
                <a:pos x="connsiteX0" y="connsiteY0"/>
              </a:cxn>
              <a:cxn ang="0">
                <a:pos x="connsiteX1" y="connsiteY1"/>
              </a:cxn>
              <a:cxn ang="0">
                <a:pos x="connsiteX2" y="connsiteY2"/>
              </a:cxn>
              <a:cxn ang="0">
                <a:pos x="connsiteX3" y="connsiteY3"/>
              </a:cxn>
            </a:cxnLst>
            <a:rect l="l" t="t" r="r" b="b"/>
            <a:pathLst>
              <a:path w="1997242" h="48472">
                <a:moveTo>
                  <a:pt x="0" y="12031"/>
                </a:moveTo>
                <a:cubicBezTo>
                  <a:pt x="501830" y="67790"/>
                  <a:pt x="254512" y="49311"/>
                  <a:pt x="1155032" y="24063"/>
                </a:cubicBezTo>
                <a:cubicBezTo>
                  <a:pt x="1271567" y="20796"/>
                  <a:pt x="1503947" y="0"/>
                  <a:pt x="1503947" y="0"/>
                </a:cubicBezTo>
                <a:lnTo>
                  <a:pt x="1997242" y="12031"/>
                </a:ln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Freihandform: Form 8">
            <a:extLst>
              <a:ext uri="{FF2B5EF4-FFF2-40B4-BE49-F238E27FC236}">
                <a16:creationId xmlns:a16="http://schemas.microsoft.com/office/drawing/2014/main" id="{62516B8F-BFB9-3DDE-34F9-D8DB7127D709}"/>
              </a:ext>
            </a:extLst>
          </p:cNvPr>
          <p:cNvSpPr/>
          <p:nvPr/>
        </p:nvSpPr>
        <p:spPr>
          <a:xfrm>
            <a:off x="6005180" y="2740218"/>
            <a:ext cx="1576690" cy="48471"/>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796162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8174182"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2. Mose 11,4–6:</a:t>
            </a:r>
          </a:p>
          <a:p>
            <a:r>
              <a:rPr lang="de-DE" sz="3600" dirty="0"/>
              <a:t>Wir denken an die </a:t>
            </a:r>
            <a:r>
              <a:rPr lang="de-DE" sz="3600" b="1" dirty="0"/>
              <a:t>Fische</a:t>
            </a:r>
            <a:r>
              <a:rPr lang="de-DE" sz="3600" dirty="0"/>
              <a:t>, die wir in Ägypten </a:t>
            </a:r>
            <a:r>
              <a:rPr lang="de-DE" sz="3600" dirty="0">
                <a:solidFill>
                  <a:srgbClr val="FFC000"/>
                </a:solidFill>
              </a:rPr>
              <a:t>umsonst </a:t>
            </a:r>
            <a:r>
              <a:rPr lang="de-DE" sz="3600" dirty="0" err="1">
                <a:solidFill>
                  <a:srgbClr val="FFC000"/>
                </a:solidFill>
              </a:rPr>
              <a:t>assen</a:t>
            </a:r>
            <a:r>
              <a:rPr lang="de-DE" sz="3600" dirty="0"/>
              <a:t>, und an die </a:t>
            </a:r>
            <a:r>
              <a:rPr lang="de-DE" sz="3600" b="1" dirty="0"/>
              <a:t>Gurken</a:t>
            </a:r>
            <a:r>
              <a:rPr lang="de-DE" sz="3600" dirty="0"/>
              <a:t>,                   die </a:t>
            </a:r>
            <a:r>
              <a:rPr lang="de-DE" sz="3600" b="1" dirty="0"/>
              <a:t>Melonen</a:t>
            </a:r>
            <a:r>
              <a:rPr lang="de-DE" sz="3600" dirty="0"/>
              <a:t>, den </a:t>
            </a:r>
            <a:r>
              <a:rPr lang="de-DE" sz="3600" b="1" dirty="0"/>
              <a:t>Lauch</a:t>
            </a:r>
            <a:r>
              <a:rPr lang="de-DE" sz="3600" dirty="0"/>
              <a:t>, die </a:t>
            </a:r>
            <a:r>
              <a:rPr lang="de-DE" sz="3600" b="1" dirty="0"/>
              <a:t>Zwiebeln</a:t>
            </a:r>
            <a:r>
              <a:rPr lang="de-DE" sz="3600" dirty="0"/>
              <a:t> und den </a:t>
            </a:r>
            <a:r>
              <a:rPr lang="de-DE" sz="3600" b="1" dirty="0"/>
              <a:t>Knoblauch</a:t>
            </a:r>
            <a:r>
              <a:rPr lang="de-DE" sz="3600" dirty="0"/>
              <a:t>.                                                               Nun aber ist unsere Seele matt, denn unsere Augen sehen nichts als das Manna.</a:t>
            </a:r>
            <a:r>
              <a:rPr lang="de-CH" sz="3600" dirty="0"/>
              <a:t>›»</a:t>
            </a:r>
            <a:r>
              <a:rPr lang="de-DE" sz="3600" dirty="0"/>
              <a:t> </a:t>
            </a:r>
            <a:endParaRPr lang="de-CH" dirty="0"/>
          </a:p>
        </p:txBody>
      </p:sp>
      <p:sp>
        <p:nvSpPr>
          <p:cNvPr id="3" name="Freihandform: Form 2">
            <a:extLst>
              <a:ext uri="{FF2B5EF4-FFF2-40B4-BE49-F238E27FC236}">
                <a16:creationId xmlns:a16="http://schemas.microsoft.com/office/drawing/2014/main" id="{16A4BF8E-A9EB-DCF4-9A9C-15F249D6A1F8}"/>
              </a:ext>
            </a:extLst>
          </p:cNvPr>
          <p:cNvSpPr/>
          <p:nvPr/>
        </p:nvSpPr>
        <p:spPr>
          <a:xfrm>
            <a:off x="1534446" y="2714461"/>
            <a:ext cx="1576690" cy="45719"/>
          </a:xfrm>
          <a:custGeom>
            <a:avLst/>
            <a:gdLst>
              <a:gd name="connsiteX0" fmla="*/ 0 w 1227221"/>
              <a:gd name="connsiteY0" fmla="*/ 0 h 24064"/>
              <a:gd name="connsiteX1" fmla="*/ 1227221 w 1227221"/>
              <a:gd name="connsiteY1" fmla="*/ 24063 h 24064"/>
            </a:gdLst>
            <a:ahLst/>
            <a:cxnLst>
              <a:cxn ang="0">
                <a:pos x="connsiteX0" y="connsiteY0"/>
              </a:cxn>
              <a:cxn ang="0">
                <a:pos x="connsiteX1" y="connsiteY1"/>
              </a:cxn>
            </a:cxnLst>
            <a:rect l="l" t="t" r="r" b="b"/>
            <a:pathLst>
              <a:path w="1227221" h="24064">
                <a:moveTo>
                  <a:pt x="0" y="0"/>
                </a:moveTo>
                <a:cubicBezTo>
                  <a:pt x="1163045" y="24745"/>
                  <a:pt x="753893" y="24063"/>
                  <a:pt x="1227221" y="24063"/>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4" name="Freihandform: Form 3">
            <a:extLst>
              <a:ext uri="{FF2B5EF4-FFF2-40B4-BE49-F238E27FC236}">
                <a16:creationId xmlns:a16="http://schemas.microsoft.com/office/drawing/2014/main" id="{ED8316F9-E14F-0011-1013-282ED87B9DC0}"/>
              </a:ext>
            </a:extLst>
          </p:cNvPr>
          <p:cNvSpPr/>
          <p:nvPr/>
        </p:nvSpPr>
        <p:spPr>
          <a:xfrm flipV="1">
            <a:off x="4129388" y="1634024"/>
            <a:ext cx="1220163" cy="45719"/>
          </a:xfrm>
          <a:custGeom>
            <a:avLst/>
            <a:gdLst>
              <a:gd name="connsiteX0" fmla="*/ 0 w 1455821"/>
              <a:gd name="connsiteY0" fmla="*/ 0 h 30230"/>
              <a:gd name="connsiteX1" fmla="*/ 72190 w 1455821"/>
              <a:gd name="connsiteY1" fmla="*/ 12032 h 30230"/>
              <a:gd name="connsiteX2" fmla="*/ 962527 w 1455821"/>
              <a:gd name="connsiteY2" fmla="*/ 12032 h 30230"/>
              <a:gd name="connsiteX3" fmla="*/ 1455821 w 1455821"/>
              <a:gd name="connsiteY3" fmla="*/ 12032 h 30230"/>
            </a:gdLst>
            <a:ahLst/>
            <a:cxnLst>
              <a:cxn ang="0">
                <a:pos x="connsiteX0" y="connsiteY0"/>
              </a:cxn>
              <a:cxn ang="0">
                <a:pos x="connsiteX1" y="connsiteY1"/>
              </a:cxn>
              <a:cxn ang="0">
                <a:pos x="connsiteX2" y="connsiteY2"/>
              </a:cxn>
              <a:cxn ang="0">
                <a:pos x="connsiteX3" y="connsiteY3"/>
              </a:cxn>
            </a:cxnLst>
            <a:rect l="l" t="t" r="r" b="b"/>
            <a:pathLst>
              <a:path w="1455821" h="30230">
                <a:moveTo>
                  <a:pt x="0" y="0"/>
                </a:moveTo>
                <a:cubicBezTo>
                  <a:pt x="24063" y="4011"/>
                  <a:pt x="47983" y="9006"/>
                  <a:pt x="72190" y="12032"/>
                </a:cubicBezTo>
                <a:cubicBezTo>
                  <a:pt x="383867" y="50991"/>
                  <a:pt x="560269" y="15863"/>
                  <a:pt x="962527" y="12032"/>
                </a:cubicBezTo>
                <a:lnTo>
                  <a:pt x="1455821" y="12032"/>
                </a:ln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6" name="Freihandform: Form 5">
            <a:extLst>
              <a:ext uri="{FF2B5EF4-FFF2-40B4-BE49-F238E27FC236}">
                <a16:creationId xmlns:a16="http://schemas.microsoft.com/office/drawing/2014/main" id="{1B784AD1-2C22-4A63-E214-C917721AAC4D}"/>
              </a:ext>
            </a:extLst>
          </p:cNvPr>
          <p:cNvSpPr/>
          <p:nvPr/>
        </p:nvSpPr>
        <p:spPr>
          <a:xfrm>
            <a:off x="1668715" y="3259220"/>
            <a:ext cx="1926539" cy="45719"/>
          </a:xfrm>
          <a:custGeom>
            <a:avLst/>
            <a:gdLst>
              <a:gd name="connsiteX0" fmla="*/ 0 w 1082842"/>
              <a:gd name="connsiteY0" fmla="*/ 12242 h 12242"/>
              <a:gd name="connsiteX1" fmla="*/ 1082842 w 1082842"/>
              <a:gd name="connsiteY1" fmla="*/ 210 h 12242"/>
            </a:gdLst>
            <a:ahLst/>
            <a:cxnLst>
              <a:cxn ang="0">
                <a:pos x="connsiteX0" y="connsiteY0"/>
              </a:cxn>
              <a:cxn ang="0">
                <a:pos x="connsiteX1" y="connsiteY1"/>
              </a:cxn>
            </a:cxnLst>
            <a:rect l="l" t="t" r="r" b="b"/>
            <a:pathLst>
              <a:path w="1082842" h="12242">
                <a:moveTo>
                  <a:pt x="0" y="12242"/>
                </a:moveTo>
                <a:cubicBezTo>
                  <a:pt x="786036" y="-2589"/>
                  <a:pt x="425077" y="210"/>
                  <a:pt x="1082842" y="210"/>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7" name="Freihandform: Form 6">
            <a:extLst>
              <a:ext uri="{FF2B5EF4-FFF2-40B4-BE49-F238E27FC236}">
                <a16:creationId xmlns:a16="http://schemas.microsoft.com/office/drawing/2014/main" id="{FF52B81A-E8AF-4C2F-9E16-91AA8285D8B1}"/>
              </a:ext>
            </a:extLst>
          </p:cNvPr>
          <p:cNvSpPr/>
          <p:nvPr/>
        </p:nvSpPr>
        <p:spPr>
          <a:xfrm>
            <a:off x="4061022" y="2714461"/>
            <a:ext cx="1089819" cy="48472"/>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8" name="Freihandform: Form 7">
            <a:extLst>
              <a:ext uri="{FF2B5EF4-FFF2-40B4-BE49-F238E27FC236}">
                <a16:creationId xmlns:a16="http://schemas.microsoft.com/office/drawing/2014/main" id="{14B1EEE6-3EA9-0065-1357-9C02A60129B8}"/>
              </a:ext>
            </a:extLst>
          </p:cNvPr>
          <p:cNvSpPr/>
          <p:nvPr/>
        </p:nvSpPr>
        <p:spPr>
          <a:xfrm>
            <a:off x="5791933" y="2194499"/>
            <a:ext cx="1308522" cy="45719"/>
          </a:xfrm>
          <a:custGeom>
            <a:avLst/>
            <a:gdLst>
              <a:gd name="connsiteX0" fmla="*/ 0 w 1997242"/>
              <a:gd name="connsiteY0" fmla="*/ 12031 h 48472"/>
              <a:gd name="connsiteX1" fmla="*/ 1155032 w 1997242"/>
              <a:gd name="connsiteY1" fmla="*/ 24063 h 48472"/>
              <a:gd name="connsiteX2" fmla="*/ 1503947 w 1997242"/>
              <a:gd name="connsiteY2" fmla="*/ 0 h 48472"/>
              <a:gd name="connsiteX3" fmla="*/ 1997242 w 1997242"/>
              <a:gd name="connsiteY3" fmla="*/ 12031 h 48472"/>
            </a:gdLst>
            <a:ahLst/>
            <a:cxnLst>
              <a:cxn ang="0">
                <a:pos x="connsiteX0" y="connsiteY0"/>
              </a:cxn>
              <a:cxn ang="0">
                <a:pos x="connsiteX1" y="connsiteY1"/>
              </a:cxn>
              <a:cxn ang="0">
                <a:pos x="connsiteX2" y="connsiteY2"/>
              </a:cxn>
              <a:cxn ang="0">
                <a:pos x="connsiteX3" y="connsiteY3"/>
              </a:cxn>
            </a:cxnLst>
            <a:rect l="l" t="t" r="r" b="b"/>
            <a:pathLst>
              <a:path w="1997242" h="48472">
                <a:moveTo>
                  <a:pt x="0" y="12031"/>
                </a:moveTo>
                <a:cubicBezTo>
                  <a:pt x="501830" y="67790"/>
                  <a:pt x="254512" y="49311"/>
                  <a:pt x="1155032" y="24063"/>
                </a:cubicBezTo>
                <a:cubicBezTo>
                  <a:pt x="1271567" y="20796"/>
                  <a:pt x="1503947" y="0"/>
                  <a:pt x="1503947" y="0"/>
                </a:cubicBezTo>
                <a:lnTo>
                  <a:pt x="1997242" y="12031"/>
                </a:ln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Freihandform: Form 8">
            <a:extLst>
              <a:ext uri="{FF2B5EF4-FFF2-40B4-BE49-F238E27FC236}">
                <a16:creationId xmlns:a16="http://schemas.microsoft.com/office/drawing/2014/main" id="{62516B8F-BFB9-3DDE-34F9-D8DB7127D709}"/>
              </a:ext>
            </a:extLst>
          </p:cNvPr>
          <p:cNvSpPr/>
          <p:nvPr/>
        </p:nvSpPr>
        <p:spPr>
          <a:xfrm>
            <a:off x="6005180" y="2740218"/>
            <a:ext cx="1576690" cy="48471"/>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73880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2. Mose 11,11–15:</a:t>
            </a:r>
          </a:p>
          <a:p>
            <a:r>
              <a:rPr lang="de-CH" sz="3600" dirty="0"/>
              <a:t>«</a:t>
            </a:r>
            <a:r>
              <a:rPr lang="de-DE" sz="3600" b="1" dirty="0"/>
              <a:t>Warum</a:t>
            </a:r>
            <a:r>
              <a:rPr lang="de-DE" sz="3600" dirty="0"/>
              <a:t> tust du mir das an?</a:t>
            </a:r>
            <a:r>
              <a:rPr lang="de-CH" sz="3600" dirty="0"/>
              <a:t>»</a:t>
            </a:r>
            <a:r>
              <a:rPr lang="de-DE" sz="3600" dirty="0"/>
              <a:t>, fragte Mose den HERRN.                                                         </a:t>
            </a:r>
            <a:r>
              <a:rPr lang="de-CH" sz="3600" dirty="0"/>
              <a:t>«</a:t>
            </a:r>
            <a:r>
              <a:rPr lang="de-DE" sz="3600" dirty="0"/>
              <a:t>Ich bin zwar dein Diener!                               </a:t>
            </a:r>
            <a:r>
              <a:rPr lang="de-DE" sz="3600" b="1" dirty="0"/>
              <a:t>Aber warum </a:t>
            </a:r>
            <a:r>
              <a:rPr lang="de-DE" sz="3600" dirty="0"/>
              <a:t>musst du mir die Verantwortung für dieses ganze Volk aufhalsen?                                                  Hast du denn </a:t>
            </a:r>
            <a:r>
              <a:rPr lang="de-DE" sz="3600" b="1" dirty="0"/>
              <a:t>kein Erbarmen mit mir</a:t>
            </a:r>
            <a:r>
              <a:rPr lang="de-DE" sz="3600" dirty="0"/>
              <a:t>?</a:t>
            </a:r>
          </a:p>
        </p:txBody>
      </p:sp>
      <p:sp>
        <p:nvSpPr>
          <p:cNvPr id="11" name="Freihandform: Form 10">
            <a:extLst>
              <a:ext uri="{FF2B5EF4-FFF2-40B4-BE49-F238E27FC236}">
                <a16:creationId xmlns:a16="http://schemas.microsoft.com/office/drawing/2014/main" id="{307A77B7-FB0B-2550-2703-B011E86DA1CC}"/>
              </a:ext>
            </a:extLst>
          </p:cNvPr>
          <p:cNvSpPr/>
          <p:nvPr/>
        </p:nvSpPr>
        <p:spPr>
          <a:xfrm>
            <a:off x="904207" y="1648321"/>
            <a:ext cx="1429920" cy="45719"/>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 name="Freihandform: Form 11">
            <a:extLst>
              <a:ext uri="{FF2B5EF4-FFF2-40B4-BE49-F238E27FC236}">
                <a16:creationId xmlns:a16="http://schemas.microsoft.com/office/drawing/2014/main" id="{D343EB21-1F34-0424-8AEE-12602E59B9D6}"/>
              </a:ext>
            </a:extLst>
          </p:cNvPr>
          <p:cNvSpPr/>
          <p:nvPr/>
        </p:nvSpPr>
        <p:spPr>
          <a:xfrm>
            <a:off x="875965" y="3254196"/>
            <a:ext cx="2228182" cy="45719"/>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5" name="Freihandform: Form 14">
            <a:extLst>
              <a:ext uri="{FF2B5EF4-FFF2-40B4-BE49-F238E27FC236}">
                <a16:creationId xmlns:a16="http://schemas.microsoft.com/office/drawing/2014/main" id="{F3EB1CE1-86EE-B72D-3ECC-7A1C0690E33B}"/>
              </a:ext>
            </a:extLst>
          </p:cNvPr>
          <p:cNvSpPr/>
          <p:nvPr/>
        </p:nvSpPr>
        <p:spPr>
          <a:xfrm>
            <a:off x="3344779" y="4896848"/>
            <a:ext cx="4006516" cy="45719"/>
          </a:xfrm>
          <a:custGeom>
            <a:avLst/>
            <a:gdLst>
              <a:gd name="connsiteX0" fmla="*/ 0 w 1227221"/>
              <a:gd name="connsiteY0" fmla="*/ 0 h 24064"/>
              <a:gd name="connsiteX1" fmla="*/ 1227221 w 1227221"/>
              <a:gd name="connsiteY1" fmla="*/ 24063 h 24064"/>
            </a:gdLst>
            <a:ahLst/>
            <a:cxnLst>
              <a:cxn ang="0">
                <a:pos x="connsiteX0" y="connsiteY0"/>
              </a:cxn>
              <a:cxn ang="0">
                <a:pos x="connsiteX1" y="connsiteY1"/>
              </a:cxn>
            </a:cxnLst>
            <a:rect l="l" t="t" r="r" b="b"/>
            <a:pathLst>
              <a:path w="1227221" h="24064">
                <a:moveTo>
                  <a:pt x="0" y="0"/>
                </a:moveTo>
                <a:cubicBezTo>
                  <a:pt x="1163045" y="24745"/>
                  <a:pt x="753893" y="24063"/>
                  <a:pt x="1227221" y="24063"/>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195481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2. Mose 11,11–15:</a:t>
            </a:r>
          </a:p>
          <a:p>
            <a:r>
              <a:rPr lang="de-DE" sz="3600" dirty="0"/>
              <a:t>Bin ich etwa die Mutter dieser Menschen? Habe ich sie zur Welt gebracht?                       </a:t>
            </a:r>
          </a:p>
        </p:txBody>
      </p:sp>
    </p:spTree>
    <p:extLst>
      <p:ext uri="{BB962C8B-B14F-4D97-AF65-F5344CB8AC3E}">
        <p14:creationId xmlns:p14="http://schemas.microsoft.com/office/powerpoint/2010/main" val="3144923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1">
            <a:extLst>
              <a:ext uri="{FF2B5EF4-FFF2-40B4-BE49-F238E27FC236}">
                <a16:creationId xmlns:a16="http://schemas.microsoft.com/office/drawing/2014/main" id="{E4E8360D-A252-4AB8-AD85-2B39FD2B510A}"/>
              </a:ext>
            </a:extLst>
          </p:cNvPr>
          <p:cNvSpPr txBox="1">
            <a:spLocks/>
          </p:cNvSpPr>
          <p:nvPr/>
        </p:nvSpPr>
        <p:spPr>
          <a:xfrm>
            <a:off x="762000" y="432129"/>
            <a:ext cx="7943851" cy="4311651"/>
          </a:xfrm>
          <a:prstGeom prst="rect">
            <a:avLst/>
          </a:prstGeom>
        </p:spPr>
        <p:txBody>
          <a:bodyPr/>
          <a:lstStyle>
            <a:lvl1pPr marL="0" indent="0" algn="l" defTabSz="914400" rtl="0" eaLnBrk="1" latinLnBrk="0" hangingPunct="1">
              <a:spcBef>
                <a:spcPct val="20000"/>
              </a:spcBef>
              <a:buFontTx/>
              <a:buNone/>
              <a:defRPr sz="2400" kern="1200">
                <a:solidFill>
                  <a:schemeClr val="tx1"/>
                </a:solidFill>
                <a:latin typeface="Roboto Condensed" panose="02000000000000000000" pitchFamily="2" charset="0"/>
                <a:ea typeface="Roboto Condensed" panose="02000000000000000000" pitchFamily="2" charset="0"/>
                <a:cs typeface="Roboto Condensed" panose="02000000000000000000" pitchFamily="2" charset="0"/>
              </a:defRPr>
            </a:lvl1pPr>
            <a:lvl2pPr marL="0" indent="0" algn="l" defTabSz="914400" rtl="0" eaLnBrk="1" latinLnBrk="0" hangingPunct="1">
              <a:spcBef>
                <a:spcPct val="20000"/>
              </a:spcBef>
              <a:buFontTx/>
              <a:buNone/>
              <a:defRPr sz="2000" i="1" kern="1200">
                <a:solidFill>
                  <a:schemeClr val="tx1"/>
                </a:solidFill>
                <a:latin typeface="Roboto Condensed Light" panose="02000000000000000000" pitchFamily="2" charset="0"/>
                <a:ea typeface="Roboto Condensed Light" panose="02000000000000000000" pitchFamily="2" charset="0"/>
                <a:cs typeface="Roboto Condensed Light" panose="02000000000000000000" pitchFamily="2"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CH" sz="3600" i="1" dirty="0"/>
              <a:t>2. Mose 11,11–15:</a:t>
            </a:r>
          </a:p>
          <a:p>
            <a:r>
              <a:rPr lang="de-DE" sz="3600" b="1" dirty="0"/>
              <a:t>Wie kannst du </a:t>
            </a:r>
            <a:r>
              <a:rPr lang="de-DE" sz="3600" dirty="0"/>
              <a:t>von mir verlangen,                   dass ich sie wie einen Säugling auf meinen Armen in das Land trage, das du ihren Vorfahren versprochen hast?                                      Sie weinen und flehen mich an: </a:t>
            </a:r>
            <a:r>
              <a:rPr lang="de-CH" sz="3600" dirty="0"/>
              <a:t>‹</a:t>
            </a:r>
            <a:r>
              <a:rPr lang="de-DE" sz="3600" dirty="0"/>
              <a:t>Gib uns Fleisch zu essen!</a:t>
            </a:r>
            <a:r>
              <a:rPr lang="de-CH" sz="3600" dirty="0"/>
              <a:t>›</a:t>
            </a:r>
          </a:p>
          <a:p>
            <a:endParaRPr lang="de-DE" sz="3600" dirty="0"/>
          </a:p>
        </p:txBody>
      </p:sp>
      <p:sp>
        <p:nvSpPr>
          <p:cNvPr id="3" name="Freihandform: Form 2">
            <a:extLst>
              <a:ext uri="{FF2B5EF4-FFF2-40B4-BE49-F238E27FC236}">
                <a16:creationId xmlns:a16="http://schemas.microsoft.com/office/drawing/2014/main" id="{4EB96113-28F7-F726-4597-FD1DE03B06C1}"/>
              </a:ext>
            </a:extLst>
          </p:cNvPr>
          <p:cNvSpPr/>
          <p:nvPr/>
        </p:nvSpPr>
        <p:spPr>
          <a:xfrm>
            <a:off x="904206" y="1648321"/>
            <a:ext cx="2464635" cy="48132"/>
          </a:xfrm>
          <a:custGeom>
            <a:avLst/>
            <a:gdLst>
              <a:gd name="connsiteX0" fmla="*/ 0 w 1684421"/>
              <a:gd name="connsiteY0" fmla="*/ 0 h 19319"/>
              <a:gd name="connsiteX1" fmla="*/ 1684421 w 1684421"/>
              <a:gd name="connsiteY1" fmla="*/ 12032 h 19319"/>
            </a:gdLst>
            <a:ahLst/>
            <a:cxnLst>
              <a:cxn ang="0">
                <a:pos x="connsiteX0" y="connsiteY0"/>
              </a:cxn>
              <a:cxn ang="0">
                <a:pos x="connsiteX1" y="connsiteY1"/>
              </a:cxn>
            </a:cxnLst>
            <a:rect l="l" t="t" r="r" b="b"/>
            <a:pathLst>
              <a:path w="1684421" h="19319">
                <a:moveTo>
                  <a:pt x="0" y="0"/>
                </a:moveTo>
                <a:cubicBezTo>
                  <a:pt x="729376" y="34733"/>
                  <a:pt x="168347" y="12032"/>
                  <a:pt x="1684421" y="12032"/>
                </a:cubicBez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428321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anzflächige Folie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ganzflächige Folie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555</Words>
  <Application>Microsoft Office PowerPoint</Application>
  <PresentationFormat>Bildschirmpräsentation (16:9)</PresentationFormat>
  <Paragraphs>50</Paragraphs>
  <Slides>17</Slides>
  <Notes>16</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17</vt:i4>
      </vt:variant>
    </vt:vector>
  </HeadingPairs>
  <TitlesOfParts>
    <vt:vector size="24" baseType="lpstr">
      <vt:lpstr>Arial</vt:lpstr>
      <vt:lpstr>Calibri</vt:lpstr>
      <vt:lpstr>Roboto</vt:lpstr>
      <vt:lpstr>Roboto Condensed</vt:lpstr>
      <vt:lpstr>Roboto Condensed Light</vt:lpstr>
      <vt:lpstr>ganzflächige Folien</vt:lpstr>
      <vt:lpstr>1_ganzflächige Folien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feg</dc:creator>
  <cp:lastModifiedBy>René Christen (Prisma)</cp:lastModifiedBy>
  <cp:revision>112</cp:revision>
  <dcterms:created xsi:type="dcterms:W3CDTF">2011-05-02T14:57:35Z</dcterms:created>
  <dcterms:modified xsi:type="dcterms:W3CDTF">2022-05-06T09:37:53Z</dcterms:modified>
</cp:coreProperties>
</file>