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01" r:id="rId3"/>
    <p:sldId id="283" r:id="rId4"/>
    <p:sldId id="304" r:id="rId5"/>
    <p:sldId id="305" r:id="rId6"/>
    <p:sldId id="306" r:id="rId7"/>
    <p:sldId id="289" r:id="rId8"/>
    <p:sldId id="307" r:id="rId9"/>
    <p:sldId id="290" r:id="rId10"/>
    <p:sldId id="308" r:id="rId11"/>
    <p:sldId id="291" r:id="rId12"/>
    <p:sldId id="309" r:id="rId13"/>
    <p:sldId id="292" r:id="rId14"/>
    <p:sldId id="285" r:id="rId15"/>
    <p:sldId id="294" r:id="rId16"/>
    <p:sldId id="310" r:id="rId17"/>
    <p:sldId id="293" r:id="rId18"/>
    <p:sldId id="286" r:id="rId19"/>
    <p:sldId id="288" r:id="rId20"/>
    <p:sldId id="295" r:id="rId21"/>
    <p:sldId id="311" r:id="rId22"/>
    <p:sldId id="296" r:id="rId23"/>
    <p:sldId id="287" r:id="rId24"/>
    <p:sldId id="297" r:id="rId25"/>
    <p:sldId id="312" r:id="rId26"/>
    <p:sldId id="313" r:id="rId27"/>
    <p:sldId id="298" r:id="rId28"/>
    <p:sldId id="300" r:id="rId29"/>
    <p:sldId id="302" r:id="rId30"/>
    <p:sldId id="314" r:id="rId31"/>
    <p:sldId id="30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73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878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400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097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29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533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39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43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1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2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23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5E71-56AC-47CD-BAA0-B3AC7BF772C0}" type="datetimeFigureOut">
              <a:rPr lang="de-CH" smtClean="0"/>
              <a:t>02.06.2023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1802A-9A98-405E-918A-C140E5AC57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027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56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757320"/>
            <a:ext cx="10197974" cy="5109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</a:t>
            </a:r>
            <a:r>
              <a:rPr lang="de-CH" sz="4000" u="sng" dirty="0"/>
              <a:t>Anfang</a:t>
            </a:r>
            <a:r>
              <a:rPr lang="de-CH" sz="4000" dirty="0"/>
              <a:t> an war es da;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Johannes 1, 1-3 </a:t>
            </a:r>
          </a:p>
          <a:p>
            <a:pPr marL="0" indent="0">
              <a:buNone/>
            </a:pPr>
            <a:r>
              <a:rPr lang="de-CH" sz="4000" dirty="0"/>
              <a:t>Am </a:t>
            </a:r>
            <a:r>
              <a:rPr lang="de-CH" sz="4000" u="sng" dirty="0"/>
              <a:t>Anfang</a:t>
            </a:r>
            <a:r>
              <a:rPr lang="de-CH" sz="4000" dirty="0"/>
              <a:t> war das Wort; das Wort war bei Gott, und das Wort war Gott. Der, der das Wort ist, war am Anfang bei Gott. </a:t>
            </a:r>
          </a:p>
          <a:p>
            <a:pPr marL="0" indent="0">
              <a:buNone/>
            </a:pPr>
            <a:r>
              <a:rPr lang="de-CH" sz="4000" dirty="0"/>
              <a:t>Durch ihn ist alles entstanden; es gibt nichts, was ohne ihn entstanden ist.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38989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757320"/>
            <a:ext cx="10197974" cy="5109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</a:t>
            </a:r>
            <a:r>
              <a:rPr lang="de-CH" sz="4000" u="sng" dirty="0"/>
              <a:t>Anfang</a:t>
            </a:r>
            <a:r>
              <a:rPr lang="de-CH" sz="4000" dirty="0"/>
              <a:t> an war es da;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Kolosser 1, 16.17</a:t>
            </a:r>
          </a:p>
          <a:p>
            <a:pPr marL="0" indent="0">
              <a:buNone/>
            </a:pPr>
            <a:r>
              <a:rPr lang="de-CH" sz="4000" dirty="0"/>
              <a:t>…Alles ist durch ihn und für ihn erschaffen.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55074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757320"/>
            <a:ext cx="10197974" cy="5109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</a:t>
            </a:r>
            <a:r>
              <a:rPr lang="de-CH" sz="4000" u="sng" dirty="0"/>
              <a:t>Anfang</a:t>
            </a:r>
            <a:r>
              <a:rPr lang="de-CH" sz="4000" dirty="0"/>
              <a:t> an war es da;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Kolosser 1, 16.17</a:t>
            </a:r>
          </a:p>
          <a:p>
            <a:pPr marL="0" indent="0">
              <a:buNone/>
            </a:pPr>
            <a:r>
              <a:rPr lang="de-CH" sz="4000" dirty="0"/>
              <a:t>…Alles ist durch ihn und für ihn erschaffen.</a:t>
            </a:r>
          </a:p>
          <a:p>
            <a:pPr marL="0" indent="0">
              <a:buNone/>
            </a:pPr>
            <a:r>
              <a:rPr lang="de-CH" sz="4000" dirty="0"/>
              <a:t>Er war da, noch bevor alles andere begann, </a:t>
            </a:r>
          </a:p>
          <a:p>
            <a:pPr marL="0" indent="0">
              <a:buNone/>
            </a:pPr>
            <a:r>
              <a:rPr lang="de-CH" sz="4000" dirty="0"/>
              <a:t>und er hält die ganze Schöpfung zusammen.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0931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2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Anfang an war es da; </a:t>
            </a:r>
          </a:p>
          <a:p>
            <a:pPr marL="0" indent="0">
              <a:buNone/>
            </a:pPr>
            <a:r>
              <a:rPr lang="de-CH" sz="4000" dirty="0"/>
              <a:t>wir haben es </a:t>
            </a:r>
            <a:r>
              <a:rPr lang="de-CH" sz="4000" u="sng" dirty="0"/>
              <a:t>gehört</a:t>
            </a:r>
            <a:r>
              <a:rPr lang="de-CH" sz="4000" dirty="0"/>
              <a:t> und mit eigenen Augen </a:t>
            </a:r>
            <a:r>
              <a:rPr lang="de-CH" sz="4000" u="sng" dirty="0"/>
              <a:t>gesehen</a:t>
            </a:r>
            <a:r>
              <a:rPr lang="de-CH" sz="4000" dirty="0"/>
              <a:t>, </a:t>
            </a:r>
          </a:p>
          <a:p>
            <a:pPr marL="0" indent="0">
              <a:buNone/>
            </a:pPr>
            <a:r>
              <a:rPr lang="de-CH" sz="4000" dirty="0"/>
              <a:t>wir haben es </a:t>
            </a:r>
            <a:r>
              <a:rPr lang="de-CH" sz="4000" u="sng" dirty="0"/>
              <a:t>angeschaut</a:t>
            </a:r>
            <a:r>
              <a:rPr lang="de-CH" sz="4000" dirty="0"/>
              <a:t> und mit unseren Händen </a:t>
            </a:r>
            <a:r>
              <a:rPr lang="de-CH" sz="4000" u="sng" dirty="0"/>
              <a:t>berührt</a:t>
            </a:r>
            <a:r>
              <a:rPr lang="de-CH" sz="4000" dirty="0"/>
              <a:t> – 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90797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4233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Johannes 1, 14</a:t>
            </a:r>
          </a:p>
          <a:p>
            <a:pPr marL="0" indent="0">
              <a:buNone/>
            </a:pPr>
            <a:r>
              <a:rPr lang="de-CH" sz="4000" dirty="0"/>
              <a:t>Er, der das Wort ist, wurde ein Mensch von Fleisch und Blut und lebte unter uns. </a:t>
            </a:r>
          </a:p>
          <a:p>
            <a:pPr marL="0" indent="0">
              <a:buNone/>
            </a:pPr>
            <a:r>
              <a:rPr lang="de-CH" sz="4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63855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Johannes 1, 14</a:t>
            </a:r>
          </a:p>
          <a:p>
            <a:pPr marL="0" indent="0">
              <a:buNone/>
            </a:pPr>
            <a:r>
              <a:rPr lang="de-CH" sz="4000" dirty="0"/>
              <a:t>Er, der das Wort ist, wurde ein Mensch von Fleisch und Blut und lebte unter uns. </a:t>
            </a:r>
          </a:p>
          <a:p>
            <a:pPr marL="0" indent="0">
              <a:buNone/>
            </a:pPr>
            <a:r>
              <a:rPr lang="de-CH" sz="4000" dirty="0"/>
              <a:t>Wir sahen seine Herrlichkeit, eine Herrlichkeit voller </a:t>
            </a:r>
            <a:r>
              <a:rPr lang="de-CH" sz="4000" u="sng" dirty="0"/>
              <a:t>Gnade und Wahrheit</a:t>
            </a:r>
            <a:r>
              <a:rPr lang="de-CH" sz="4000" dirty="0"/>
              <a:t>, wie nur er als der einzige Sohn sie besitzt, er, der vom Vater kommt.						</a:t>
            </a:r>
          </a:p>
        </p:txBody>
      </p:sp>
    </p:spTree>
    <p:extLst>
      <p:ext uri="{BB962C8B-B14F-4D97-AF65-F5344CB8AC3E}">
        <p14:creationId xmlns:p14="http://schemas.microsoft.com/office/powerpoint/2010/main" val="412030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30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Anfang an war es da; </a:t>
            </a:r>
          </a:p>
          <a:p>
            <a:pPr marL="0" indent="0">
              <a:buNone/>
            </a:pPr>
            <a:r>
              <a:rPr lang="de-CH" sz="4000" dirty="0"/>
              <a:t>wir haben es gehört und mit eigenen Augen gesehen, </a:t>
            </a:r>
          </a:p>
          <a:p>
            <a:pPr marL="0" indent="0">
              <a:buNone/>
            </a:pPr>
            <a:r>
              <a:rPr lang="de-CH" sz="4000" dirty="0"/>
              <a:t>wir haben es angeschaut und mit unseren Händen berührt – </a:t>
            </a:r>
          </a:p>
          <a:p>
            <a:pPr marL="0" indent="0">
              <a:buNone/>
            </a:pPr>
            <a:r>
              <a:rPr lang="de-CH" sz="4000" dirty="0"/>
              <a:t>das </a:t>
            </a:r>
            <a:r>
              <a:rPr lang="de-CH" sz="5400" dirty="0"/>
              <a:t>Wort des Lebens</a:t>
            </a:r>
            <a:r>
              <a:rPr lang="de-CH" sz="4000" dirty="0"/>
              <a:t>.</a:t>
            </a:r>
          </a:p>
          <a:p>
            <a:pPr marL="0" indent="0">
              <a:buNone/>
            </a:pPr>
            <a:r>
              <a:rPr lang="de-CH" sz="4000" dirty="0"/>
              <a:t>							1. Johannes 1, 1</a:t>
            </a:r>
          </a:p>
        </p:txBody>
      </p:sp>
    </p:spTree>
    <p:extLst>
      <p:ext uri="{BB962C8B-B14F-4D97-AF65-F5344CB8AC3E}">
        <p14:creationId xmlns:p14="http://schemas.microsoft.com/office/powerpoint/2010/main" val="386765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766368"/>
            <a:ext cx="10197974" cy="5770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Ja, das </a:t>
            </a:r>
            <a:r>
              <a:rPr lang="de-CH" sz="4000" u="sng" dirty="0"/>
              <a:t>Leben ist erschienen</a:t>
            </a:r>
            <a:r>
              <a:rPr lang="de-CH" sz="4000" dirty="0"/>
              <a:t>; </a:t>
            </a:r>
          </a:p>
          <a:p>
            <a:pPr marL="0" indent="0">
              <a:buNone/>
            </a:pPr>
            <a:r>
              <a:rPr lang="de-CH" sz="4000" dirty="0"/>
              <a:t>das können wir bezeugen. </a:t>
            </a:r>
          </a:p>
          <a:p>
            <a:pPr marL="0" indent="0">
              <a:buNone/>
            </a:pPr>
            <a:r>
              <a:rPr lang="de-CH" sz="4000" dirty="0"/>
              <a:t>Wir haben es gesehen, </a:t>
            </a:r>
          </a:p>
          <a:p>
            <a:pPr marL="0" indent="0">
              <a:buNone/>
            </a:pPr>
            <a:r>
              <a:rPr lang="de-CH" sz="4000" dirty="0"/>
              <a:t>und wir verkünden es euch </a:t>
            </a:r>
          </a:p>
          <a:p>
            <a:pPr marL="0" indent="0">
              <a:buNone/>
            </a:pPr>
            <a:r>
              <a:rPr lang="de-CH" sz="4000" dirty="0"/>
              <a:t>– das </a:t>
            </a:r>
            <a:r>
              <a:rPr lang="de-CH" sz="4000" u="sng" dirty="0"/>
              <a:t>ewige Leben</a:t>
            </a:r>
            <a:r>
              <a:rPr lang="de-CH" sz="4000" dirty="0"/>
              <a:t>, </a:t>
            </a:r>
          </a:p>
          <a:p>
            <a:pPr marL="0" indent="0">
              <a:buNone/>
            </a:pPr>
            <a:r>
              <a:rPr lang="de-CH" sz="4000" dirty="0"/>
              <a:t>das beim Vater war </a:t>
            </a:r>
          </a:p>
          <a:p>
            <a:pPr marL="0" indent="0">
              <a:buNone/>
            </a:pPr>
            <a:r>
              <a:rPr lang="de-CH" sz="4000" dirty="0"/>
              <a:t>und unter uns erschienen ist.											1. Johannes 1, 2</a:t>
            </a:r>
          </a:p>
        </p:txBody>
      </p:sp>
    </p:spTree>
    <p:extLst>
      <p:ext uri="{BB962C8B-B14F-4D97-AF65-F5344CB8AC3E}">
        <p14:creationId xmlns:p14="http://schemas.microsoft.com/office/powerpoint/2010/main" val="209935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üroausstattung, Schreibmaschine, Im Haus, Auto enthält.">
            <a:extLst>
              <a:ext uri="{FF2B5EF4-FFF2-40B4-BE49-F238E27FC236}">
                <a16:creationId xmlns:a16="http://schemas.microsoft.com/office/drawing/2014/main" id="{EC4BB694-8CFC-7FB8-C019-15FA80E2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091" y="0"/>
            <a:ext cx="15210764" cy="8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9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272687"/>
            <a:ext cx="10197974" cy="431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Johannes 14, 6</a:t>
            </a:r>
          </a:p>
          <a:p>
            <a:pPr marL="0" indent="0">
              <a:buNone/>
            </a:pPr>
            <a:r>
              <a:rPr lang="de-CH" sz="4000" dirty="0"/>
              <a:t>Jesus sagte zu ihm: </a:t>
            </a:r>
          </a:p>
          <a:p>
            <a:pPr marL="0" indent="0">
              <a:buNone/>
            </a:pPr>
            <a:r>
              <a:rPr lang="de-CH" sz="4000" dirty="0"/>
              <a:t>»Ich bin der Weg, die Wahrheit</a:t>
            </a:r>
          </a:p>
          <a:p>
            <a:pPr marL="0" indent="0">
              <a:buNone/>
            </a:pPr>
            <a:r>
              <a:rPr lang="de-CH" sz="4000" dirty="0"/>
              <a:t> und das Leben. </a:t>
            </a:r>
          </a:p>
          <a:p>
            <a:pPr marL="0" indent="0">
              <a:buNone/>
            </a:pPr>
            <a:r>
              <a:rPr lang="de-CH" sz="4000" dirty="0"/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598018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272687"/>
            <a:ext cx="10197974" cy="4312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Johannes 14, 6</a:t>
            </a:r>
          </a:p>
          <a:p>
            <a:pPr marL="0" indent="0">
              <a:buNone/>
            </a:pPr>
            <a:r>
              <a:rPr lang="de-CH" sz="4000" dirty="0"/>
              <a:t>Jesus sagte zu ihm: </a:t>
            </a:r>
          </a:p>
          <a:p>
            <a:pPr marL="0" indent="0">
              <a:buNone/>
            </a:pPr>
            <a:r>
              <a:rPr lang="de-CH" sz="4000" dirty="0"/>
              <a:t>»Ich bin der Weg, die Wahrheit</a:t>
            </a:r>
          </a:p>
          <a:p>
            <a:pPr marL="0" indent="0">
              <a:buNone/>
            </a:pPr>
            <a:r>
              <a:rPr lang="de-CH" sz="4000" dirty="0"/>
              <a:t> und das Leben. </a:t>
            </a:r>
          </a:p>
          <a:p>
            <a:pPr marL="0" indent="0">
              <a:buNone/>
            </a:pPr>
            <a:r>
              <a:rPr lang="de-CH" sz="4000" dirty="0"/>
              <a:t>Niemand kommt zum Vater </a:t>
            </a:r>
          </a:p>
          <a:p>
            <a:pPr marL="0" indent="0">
              <a:buNone/>
            </a:pPr>
            <a:r>
              <a:rPr lang="de-CH" sz="4000" dirty="0"/>
              <a:t>außer durch mich	.										</a:t>
            </a:r>
          </a:p>
        </p:txBody>
      </p:sp>
    </p:spTree>
    <p:extLst>
      <p:ext uri="{BB962C8B-B14F-4D97-AF65-F5344CB8AC3E}">
        <p14:creationId xmlns:p14="http://schemas.microsoft.com/office/powerpoint/2010/main" val="154749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2097684"/>
            <a:ext cx="10197974" cy="2662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Johannes 17, 3</a:t>
            </a:r>
          </a:p>
          <a:p>
            <a:pPr marL="0" indent="0">
              <a:buNone/>
            </a:pPr>
            <a:r>
              <a:rPr lang="de-CH" sz="4000" dirty="0"/>
              <a:t>Und das ewige Leben zu haben heißt, dich zu kennen, den einzigen wahren Gott, und den zu kennen, den du gesandt hast, Jesus Christus.										</a:t>
            </a:r>
          </a:p>
        </p:txBody>
      </p:sp>
    </p:spTree>
    <p:extLst>
      <p:ext uri="{BB962C8B-B14F-4D97-AF65-F5344CB8AC3E}">
        <p14:creationId xmlns:p14="http://schemas.microsoft.com/office/powerpoint/2010/main" val="1578351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55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046350"/>
            <a:ext cx="10197974" cy="4765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…was wir gesehen und gehört haben, </a:t>
            </a:r>
          </a:p>
          <a:p>
            <a:pPr marL="0" indent="0">
              <a:buNone/>
            </a:pPr>
            <a:r>
              <a:rPr lang="de-CH" sz="4000" dirty="0"/>
              <a:t>das verkündigen wir auch euch, </a:t>
            </a:r>
          </a:p>
          <a:p>
            <a:pPr marL="0" indent="0">
              <a:buNone/>
            </a:pPr>
            <a:r>
              <a:rPr lang="de-CH" sz="4000" u="sng" dirty="0"/>
              <a:t>damit</a:t>
            </a:r>
            <a:r>
              <a:rPr lang="de-CH" sz="4000" dirty="0"/>
              <a:t> 									</a:t>
            </a:r>
          </a:p>
          <a:p>
            <a:pPr marL="0" indent="0">
              <a:buNone/>
            </a:pPr>
            <a:r>
              <a:rPr lang="de-CH" sz="4000" dirty="0"/>
              <a:t>						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						1. Johannes 1, 3</a:t>
            </a:r>
          </a:p>
        </p:txBody>
      </p:sp>
    </p:spTree>
    <p:extLst>
      <p:ext uri="{BB962C8B-B14F-4D97-AF65-F5344CB8AC3E}">
        <p14:creationId xmlns:p14="http://schemas.microsoft.com/office/powerpoint/2010/main" val="340855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046350"/>
            <a:ext cx="10197974" cy="4765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…was wir gesehen und gehört haben, </a:t>
            </a:r>
          </a:p>
          <a:p>
            <a:pPr marL="0" indent="0">
              <a:buNone/>
            </a:pPr>
            <a:r>
              <a:rPr lang="de-CH" sz="4000" dirty="0"/>
              <a:t>das verkündigen wir auch euch, </a:t>
            </a:r>
          </a:p>
          <a:p>
            <a:pPr marL="0" indent="0">
              <a:buNone/>
            </a:pPr>
            <a:r>
              <a:rPr lang="de-CH" sz="4000" u="sng" dirty="0"/>
              <a:t>damit</a:t>
            </a:r>
            <a:r>
              <a:rPr lang="de-CH" sz="4000" dirty="0"/>
              <a:t> auch ihr mit uns Gemeinschaft habt; </a:t>
            </a:r>
          </a:p>
          <a:p>
            <a:pPr marL="0" indent="0">
              <a:buNone/>
            </a:pPr>
            <a:r>
              <a:rPr lang="de-CH" sz="4000" dirty="0"/>
              <a:t>und unsere Gemeinschaft ist mit dem Vater und mit seinem Sohn Jesus Christus.										</a:t>
            </a:r>
          </a:p>
          <a:p>
            <a:pPr marL="0" indent="0">
              <a:buNone/>
            </a:pPr>
            <a:r>
              <a:rPr lang="de-CH" sz="4000" dirty="0"/>
              <a:t>						1. Johannes 1, 3</a:t>
            </a:r>
          </a:p>
        </p:txBody>
      </p:sp>
    </p:spTree>
    <p:extLst>
      <p:ext uri="{BB962C8B-B14F-4D97-AF65-F5344CB8AC3E}">
        <p14:creationId xmlns:p14="http://schemas.microsoft.com/office/powerpoint/2010/main" val="218611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046350"/>
            <a:ext cx="10197974" cy="4765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…was wir gesehen und gehört haben, </a:t>
            </a:r>
          </a:p>
          <a:p>
            <a:pPr marL="0" indent="0">
              <a:buNone/>
            </a:pPr>
            <a:r>
              <a:rPr lang="de-CH" sz="4000" dirty="0"/>
              <a:t>das verkündigen wir auch euch, </a:t>
            </a:r>
          </a:p>
          <a:p>
            <a:pPr marL="0" indent="0">
              <a:buNone/>
            </a:pPr>
            <a:r>
              <a:rPr lang="de-CH" sz="4000" u="sng" dirty="0"/>
              <a:t>damit</a:t>
            </a:r>
            <a:r>
              <a:rPr lang="de-CH" sz="4000" dirty="0"/>
              <a:t> auch ihr mit uns </a:t>
            </a:r>
            <a:r>
              <a:rPr lang="de-CH" sz="4000" u="sng" dirty="0"/>
              <a:t>Gemeinschaft</a:t>
            </a:r>
            <a:r>
              <a:rPr lang="de-CH" sz="4000" dirty="0"/>
              <a:t> habt; </a:t>
            </a:r>
          </a:p>
          <a:p>
            <a:pPr marL="0" indent="0">
              <a:buNone/>
            </a:pPr>
            <a:r>
              <a:rPr lang="de-CH" sz="4000" dirty="0"/>
              <a:t>und unsere </a:t>
            </a:r>
            <a:r>
              <a:rPr lang="de-CH" sz="4000" u="sng" dirty="0"/>
              <a:t>Gemeinschaft</a:t>
            </a:r>
            <a:r>
              <a:rPr lang="de-CH" sz="4000" dirty="0"/>
              <a:t> ist mit dem Vater und mit seinem Sohn Jesus Christus.										</a:t>
            </a:r>
          </a:p>
          <a:p>
            <a:pPr marL="0" indent="0">
              <a:buNone/>
            </a:pPr>
            <a:r>
              <a:rPr lang="de-CH" sz="4000" dirty="0"/>
              <a:t>						1. Johannes 1, 3</a:t>
            </a:r>
          </a:p>
        </p:txBody>
      </p:sp>
    </p:spTree>
    <p:extLst>
      <p:ext uri="{BB962C8B-B14F-4D97-AF65-F5344CB8AC3E}">
        <p14:creationId xmlns:p14="http://schemas.microsoft.com/office/powerpoint/2010/main" val="211424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449" y="2022685"/>
            <a:ext cx="9669101" cy="2812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6000" dirty="0"/>
              <a:t>GEMEINSCHAFT (KOINONIA)</a:t>
            </a:r>
          </a:p>
          <a:p>
            <a:pPr marL="0" indent="0" algn="ctr">
              <a:buNone/>
            </a:pPr>
            <a:endParaRPr lang="de-CH" sz="6000" dirty="0"/>
          </a:p>
          <a:p>
            <a:pPr marL="0" indent="0" algn="ctr">
              <a:buNone/>
            </a:pPr>
            <a:r>
              <a:rPr lang="de-CH" sz="6000" dirty="0"/>
              <a:t>=&gt; TEIL - HABEN</a:t>
            </a:r>
          </a:p>
        </p:txBody>
      </p:sp>
    </p:spTree>
    <p:extLst>
      <p:ext uri="{BB962C8B-B14F-4D97-AF65-F5344CB8AC3E}">
        <p14:creationId xmlns:p14="http://schemas.microsoft.com/office/powerpoint/2010/main" val="3917368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703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784208"/>
            <a:ext cx="10197974" cy="3289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Der Kelch des Segens, den wir segnen, ist der nicht die Gemeinschaft des Blutes Christi? </a:t>
            </a:r>
          </a:p>
          <a:p>
            <a:pPr marL="0" indent="0">
              <a:buNone/>
            </a:pPr>
            <a:r>
              <a:rPr lang="de-CH" sz="4000" dirty="0"/>
              <a:t>Das Brot, das wir brechen, ist das nicht die Gemeinschaft des Leibes Christi?</a:t>
            </a:r>
          </a:p>
          <a:p>
            <a:pPr marL="0" indent="0">
              <a:buNone/>
            </a:pPr>
            <a:r>
              <a:rPr lang="de-CH" sz="4000" dirty="0"/>
              <a:t>						1. Korinther 10,16</a:t>
            </a:r>
          </a:p>
        </p:txBody>
      </p:sp>
    </p:spTree>
    <p:extLst>
      <p:ext uri="{BB962C8B-B14F-4D97-AF65-F5344CB8AC3E}">
        <p14:creationId xmlns:p14="http://schemas.microsoft.com/office/powerpoint/2010/main" val="381630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Anfang an war es da; 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600468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üroausstattung, Schreibmaschine, Im Haus, Auto enthält.">
            <a:extLst>
              <a:ext uri="{FF2B5EF4-FFF2-40B4-BE49-F238E27FC236}">
                <a16:creationId xmlns:a16="http://schemas.microsoft.com/office/drawing/2014/main" id="{EC4BB694-8CFC-7FB8-C019-15FA80E2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091" y="0"/>
            <a:ext cx="15210764" cy="83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75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73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Anfang an war es da; </a:t>
            </a:r>
          </a:p>
          <a:p>
            <a:pPr marL="0" indent="0">
              <a:buNone/>
            </a:pPr>
            <a:r>
              <a:rPr lang="de-CH" sz="4000" dirty="0"/>
              <a:t>wir haben es gehört und mit eigenen Augen gesehen, 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48957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Anfang an war es da; </a:t>
            </a:r>
          </a:p>
          <a:p>
            <a:pPr marL="0" indent="0">
              <a:buNone/>
            </a:pPr>
            <a:r>
              <a:rPr lang="de-CH" sz="4000" dirty="0"/>
              <a:t>wir haben es gehört und mit eigenen Augen gesehen, </a:t>
            </a:r>
          </a:p>
          <a:p>
            <a:pPr marL="0" indent="0">
              <a:buNone/>
            </a:pPr>
            <a:r>
              <a:rPr lang="de-CH" sz="4000" dirty="0"/>
              <a:t>wir haben es angeschaut und mit unseren Händen berührt – 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40738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1318630"/>
            <a:ext cx="10197974" cy="3859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Anfang an war es da; </a:t>
            </a:r>
          </a:p>
          <a:p>
            <a:pPr marL="0" indent="0">
              <a:buNone/>
            </a:pPr>
            <a:r>
              <a:rPr lang="de-CH" sz="4000" dirty="0"/>
              <a:t>wir haben es gehört und mit eigenen Augen gesehen, </a:t>
            </a:r>
          </a:p>
          <a:p>
            <a:pPr marL="0" indent="0">
              <a:buNone/>
            </a:pPr>
            <a:r>
              <a:rPr lang="de-CH" sz="4000" dirty="0"/>
              <a:t>wir haben es angeschaut und mit unseren Händen berührt – </a:t>
            </a:r>
          </a:p>
          <a:p>
            <a:pPr marL="0" indent="0">
              <a:buNone/>
            </a:pPr>
            <a:r>
              <a:rPr lang="de-CH" sz="4000" dirty="0"/>
              <a:t>das Wort des Lebens.</a:t>
            </a:r>
          </a:p>
          <a:p>
            <a:pPr marL="0" indent="0">
              <a:buNone/>
            </a:pPr>
            <a:r>
              <a:rPr lang="de-CH" sz="4000" dirty="0"/>
              <a:t>							1. Johannes 1, 1</a:t>
            </a:r>
          </a:p>
        </p:txBody>
      </p:sp>
    </p:spTree>
    <p:extLst>
      <p:ext uri="{BB962C8B-B14F-4D97-AF65-F5344CB8AC3E}">
        <p14:creationId xmlns:p14="http://schemas.microsoft.com/office/powerpoint/2010/main" val="177543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358997"/>
            <a:ext cx="10197974" cy="6240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1. Mose 1, 1-3 </a:t>
            </a:r>
          </a:p>
          <a:p>
            <a:pPr marL="0" indent="0">
              <a:buNone/>
            </a:pPr>
            <a:r>
              <a:rPr lang="de-CH" sz="4000" dirty="0"/>
              <a:t>Am Anfang schuf Gott Himmel und Erde. Und die Erde war wüst und leer, und Finsternis lag auf der Tiefe; und der Geist Gottes schwebte über dem Wasser. Und Gott sprach: Es werde Licht! Und es ward Licht.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1571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358997"/>
            <a:ext cx="10197974" cy="6240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1. Mose 1, 1-3 </a:t>
            </a:r>
          </a:p>
          <a:p>
            <a:pPr marL="0" indent="0">
              <a:buNone/>
            </a:pPr>
            <a:r>
              <a:rPr lang="de-CH" sz="4000" dirty="0"/>
              <a:t>Am Anfang schuf Gott Himmel und Erde. Und die Erde war wüst und leer, und Finsternis lag auf der Tiefe; und der Geist Gottes schwebte über dem Wasser. Und Gott sprach: Es werde Licht! Und es ward Licht.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1.Mose 1, 26</a:t>
            </a:r>
          </a:p>
          <a:p>
            <a:pPr marL="0" indent="0">
              <a:buNone/>
            </a:pPr>
            <a:r>
              <a:rPr lang="de-CH" sz="4000" dirty="0"/>
              <a:t>Und Gott sprach: </a:t>
            </a:r>
            <a:r>
              <a:rPr lang="de-CH" sz="4000" u="sng" dirty="0"/>
              <a:t>Lasst uns </a:t>
            </a:r>
            <a:r>
              <a:rPr lang="de-CH" sz="4000" dirty="0"/>
              <a:t>Menschen machen nach unserem Bild, uns ähnlich…							</a:t>
            </a:r>
          </a:p>
        </p:txBody>
      </p:sp>
    </p:spTree>
    <p:extLst>
      <p:ext uri="{BB962C8B-B14F-4D97-AF65-F5344CB8AC3E}">
        <p14:creationId xmlns:p14="http://schemas.microsoft.com/office/powerpoint/2010/main" val="301680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16692-062F-1A3A-F3B6-B6CA3B26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013" y="757320"/>
            <a:ext cx="10197974" cy="5109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dirty="0"/>
              <a:t>Von allem </a:t>
            </a:r>
            <a:r>
              <a:rPr lang="de-CH" sz="4000" u="sng" dirty="0"/>
              <a:t>Anfang</a:t>
            </a:r>
            <a:r>
              <a:rPr lang="de-CH" sz="4000" dirty="0"/>
              <a:t> an war es da;</a:t>
            </a:r>
          </a:p>
          <a:p>
            <a:pPr marL="0" indent="0">
              <a:buNone/>
            </a:pPr>
            <a:endParaRPr lang="de-CH" sz="4000" dirty="0"/>
          </a:p>
          <a:p>
            <a:pPr marL="0" indent="0">
              <a:buNone/>
            </a:pPr>
            <a:r>
              <a:rPr lang="de-CH" sz="4000" dirty="0"/>
              <a:t>Johannes 1, 1-3 </a:t>
            </a:r>
          </a:p>
          <a:p>
            <a:pPr marL="0" indent="0">
              <a:buNone/>
            </a:pPr>
            <a:r>
              <a:rPr lang="de-CH" sz="4000" dirty="0"/>
              <a:t>Am </a:t>
            </a:r>
            <a:r>
              <a:rPr lang="de-CH" sz="4000" u="sng" dirty="0"/>
              <a:t>Anfang</a:t>
            </a:r>
            <a:r>
              <a:rPr lang="de-CH" sz="4000" dirty="0"/>
              <a:t> war das Wort; das Wort war bei Gott, und das Wort war Gott. Der, der das Wort ist, war am Anfang bei Gott. </a:t>
            </a:r>
          </a:p>
          <a:p>
            <a:pPr marL="0" indent="0">
              <a:buNone/>
            </a:pPr>
            <a:r>
              <a:rPr lang="de-CH" sz="4000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94958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999</Words>
  <Application>Microsoft Office PowerPoint</Application>
  <PresentationFormat>Breitbild</PresentationFormat>
  <Paragraphs>103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Stefania Cimino</dc:creator>
  <cp:lastModifiedBy>Timon Schmitter (Prisma)</cp:lastModifiedBy>
  <cp:revision>7</cp:revision>
  <dcterms:created xsi:type="dcterms:W3CDTF">2023-05-05T11:27:04Z</dcterms:created>
  <dcterms:modified xsi:type="dcterms:W3CDTF">2023-06-02T14:57:47Z</dcterms:modified>
</cp:coreProperties>
</file>