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15" r:id="rId4"/>
    <p:sldId id="318" r:id="rId5"/>
    <p:sldId id="307" r:id="rId6"/>
    <p:sldId id="306" r:id="rId7"/>
    <p:sldId id="303" r:id="rId8"/>
    <p:sldId id="297" r:id="rId9"/>
    <p:sldId id="319" r:id="rId10"/>
    <p:sldId id="320" r:id="rId11"/>
    <p:sldId id="321" r:id="rId12"/>
    <p:sldId id="324" r:id="rId13"/>
    <p:sldId id="323" r:id="rId14"/>
    <p:sldId id="309" r:id="rId15"/>
    <p:sldId id="322" r:id="rId16"/>
    <p:sldId id="302" r:id="rId17"/>
    <p:sldId id="313" r:id="rId18"/>
    <p:sldId id="325" r:id="rId19"/>
    <p:sldId id="308" r:id="rId20"/>
    <p:sldId id="301" r:id="rId21"/>
    <p:sldId id="310" r:id="rId22"/>
    <p:sldId id="328" r:id="rId23"/>
    <p:sldId id="326" r:id="rId24"/>
    <p:sldId id="312" r:id="rId25"/>
    <p:sldId id="317" r:id="rId26"/>
    <p:sldId id="327" r:id="rId27"/>
    <p:sldId id="31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44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3283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289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828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80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239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804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489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721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719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083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3753F-9B9A-432A-8CD1-01BF4A9BDD28}" type="datetimeFigureOut">
              <a:rPr lang="de-CH" smtClean="0"/>
              <a:t>20.10.2023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86F7-3DB7-40F2-813F-BEA927B4362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3246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66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4534"/>
            <a:ext cx="10696575" cy="6148703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Wer gibt, bekommt etwas zurück. Indem wir uns für das Wohlergehen anderer einsetzen, erhöhen wir unser eigenes Ansehen.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Dies ist nicht nur eine philosophische oder religiöse Lehre, ES IST EINE SOZIOLOGISCHE TATSACHE.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Man sagt zu Recht, dass man mit Geld kein Glück kaufen kann. Aber Geld und Glück stehen dennoch in einem merkwürdigen Zusammenhang. </a:t>
            </a:r>
          </a:p>
        </p:txBody>
      </p:sp>
    </p:spTree>
    <p:extLst>
      <p:ext uri="{BB962C8B-B14F-4D97-AF65-F5344CB8AC3E}">
        <p14:creationId xmlns:p14="http://schemas.microsoft.com/office/powerpoint/2010/main" val="1454701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4534"/>
            <a:ext cx="10696575" cy="6148703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Wer gibt, bekommt etwas zurück. Indem wir uns für das Wohlergehen anderer einsetzen, erhöhen wir unser eigenes Ansehen.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Dies ist nicht nur eine philosophische oder religiöse Lehre, ES IST EINE SOZIOLOGISCHE TATSACHE.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Man sagt zu Recht, dass man mit Geld kein Glück kaufen kann. Aber Geld und Glück stehen dennoch in einem merkwürdigen Zusammenhang.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Glück ist nicht dann das Ergebnis, wenn man mehr Geld für sich selbst ausgibt, sondern wenn man anderen Geld verschenkt.</a:t>
            </a:r>
          </a:p>
        </p:txBody>
      </p:sp>
    </p:spTree>
    <p:extLst>
      <p:ext uri="{BB962C8B-B14F-4D97-AF65-F5344CB8AC3E}">
        <p14:creationId xmlns:p14="http://schemas.microsoft.com/office/powerpoint/2010/main" val="2937872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4534"/>
            <a:ext cx="10696575" cy="6148703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Wer gibt, bekommt etwas zurück. Indem wir uns für das Wohlergehen anderer einsetzen, erhöhen wir unser eigenes Ansehen.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Dies ist nicht nur eine philosophische oder religiöse Lehre, ES IST EINE SOZIOLOGISCHE TATSACHE.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Man sagt zu Recht, dass man mit Geld kein Glück kaufen kann. Aber Geld und Glück stehen dennoch in einem merkwürdigen Zusammenhang.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Glück ist nicht dann das Ergebnis, wenn man mehr Geld für sich selbst ausgibt, sondern wenn man anderen Geld verschenkt.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 hier untersuchten Daten zeigen, dass dies nicht nur eine schöne Idee ist, sondern eine sozialwissenschaftliche Tatsache.</a:t>
            </a:r>
          </a:p>
          <a:p>
            <a:pPr marL="0" indent="0" algn="r">
              <a:buNone/>
            </a:pPr>
            <a:r>
              <a:rPr lang="de-CH" sz="3000" dirty="0"/>
              <a:t>Christian Smith / Hillary Davidson</a:t>
            </a:r>
          </a:p>
        </p:txBody>
      </p:sp>
    </p:spTree>
    <p:extLst>
      <p:ext uri="{BB962C8B-B14F-4D97-AF65-F5344CB8AC3E}">
        <p14:creationId xmlns:p14="http://schemas.microsoft.com/office/powerpoint/2010/main" val="2420703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891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1692692"/>
            <a:ext cx="10353675" cy="3472615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Apostelgeschichte 20,35: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Dabei sollen wir immer an die Worte denken, die unser Herr Jesus selbst gesagt hat: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«Geben macht glücklicher als Nehmen.«</a:t>
            </a: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1863469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8107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763" y="2517482"/>
            <a:ext cx="6086474" cy="1823036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2. Widerspiegelt Gottes Charakter</a:t>
            </a:r>
            <a:endParaRPr lang="de-CH" sz="5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 algn="r">
              <a:spcAft>
                <a:spcPts val="800"/>
              </a:spcAft>
              <a:buNone/>
            </a:pPr>
            <a:endParaRPr lang="de-CH" sz="4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4170628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870785"/>
            <a:ext cx="10353675" cy="4891840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Psalm 23, 5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Du lädst mich ein und deckst mir den Tisch selbst vor den Augen meiner Feinde.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Du salbst mein Haupt mit Öl, um mich zu ehren, und füllst meinen Becher bis zum Überfließen.</a:t>
            </a: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2695405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1295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6012" y="2491508"/>
            <a:ext cx="7419975" cy="1874984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3. Vergrössert deine WIRKSAMKEIT</a:t>
            </a:r>
            <a:endParaRPr lang="de-CH" sz="4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287646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950" y="2973241"/>
            <a:ext cx="4610099" cy="911518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GEIZ IST GEIL!</a:t>
            </a:r>
          </a:p>
          <a:p>
            <a:pPr marL="0" indent="0" algn="r">
              <a:spcAft>
                <a:spcPts val="800"/>
              </a:spcAft>
              <a:buNone/>
            </a:pPr>
            <a:endParaRPr lang="de-CH" sz="4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3863905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870785"/>
            <a:ext cx="10353675" cy="4891840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Psalm 112, 9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Er teilt mit vollen Händen aus und beschenkt die Bedürftigen;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das Gute, das er tut, hat für immer Bestand.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Er behauptet sich und genießt hohes Ansehen </a:t>
            </a:r>
            <a:r>
              <a:rPr lang="de-CH" sz="4000" i="1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(Darum kommt er zu Ansehen und Macht)</a:t>
            </a: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540530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870784"/>
            <a:ext cx="10353675" cy="5168065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Sprüche 11, 24.25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Der eine verschenkt sein Gut und bekommt doch immer mehr, ein anderer ist knausrig und hat dennoch nur Mangel.</a:t>
            </a:r>
          </a:p>
        </p:txBody>
      </p:sp>
    </p:spTree>
    <p:extLst>
      <p:ext uri="{BB962C8B-B14F-4D97-AF65-F5344CB8AC3E}">
        <p14:creationId xmlns:p14="http://schemas.microsoft.com/office/powerpoint/2010/main" val="898809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870784"/>
            <a:ext cx="10353675" cy="5168065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Sprüche 11, 24.25 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Der eine verschenkt sein Gut und bekommt doch immer mehr, ein anderer ist knausrig und hat dennoch nur Mangel.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Wer großzügig gibt, wird selbst reich belohnt, und wer andere satt macht, wird auch für sich selbst genug haben.</a:t>
            </a: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711689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3080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763" y="2943585"/>
            <a:ext cx="6086474" cy="970830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4. </a:t>
            </a:r>
            <a:r>
              <a:rPr lang="de-CH" sz="5400" kern="10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LIEBE wird </a:t>
            </a: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REAL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endParaRPr lang="de-CH" sz="5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 algn="r">
              <a:spcAft>
                <a:spcPts val="800"/>
              </a:spcAft>
              <a:buNone/>
            </a:pPr>
            <a:endParaRPr lang="de-CH" sz="4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572815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2578517"/>
            <a:ext cx="10353675" cy="1700966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1. Johannes 4, 19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Wir lieben, weil er uns zuerst geliebt hat.</a:t>
            </a: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1008945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1837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4106" y="2919772"/>
            <a:ext cx="7443787" cy="1018455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5. Verändert dein HERZ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endParaRPr lang="de-CH" sz="5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 algn="r">
              <a:spcAft>
                <a:spcPts val="800"/>
              </a:spcAft>
              <a:buNone/>
            </a:pPr>
            <a:endParaRPr lang="de-CH" sz="4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345563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371475"/>
            <a:ext cx="10353675" cy="5829300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Lukas 6, 27-29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»Aber euch, die ihr mir zuhört, sage ich: Liebt eure Feinde; tut denen Gutes, die euch hassen; segnet die, die euch verfluchen; betet für die, die euch Böses tun.</a:t>
            </a:r>
          </a:p>
        </p:txBody>
      </p:sp>
    </p:spTree>
    <p:extLst>
      <p:ext uri="{BB962C8B-B14F-4D97-AF65-F5344CB8AC3E}">
        <p14:creationId xmlns:p14="http://schemas.microsoft.com/office/powerpoint/2010/main" val="3710021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62" y="371475"/>
            <a:ext cx="10353675" cy="5829300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Lukas 6, 27-29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»Aber euch, die ihr mir zuhört, sage ich: Liebt eure Feinde; tut denen Gutes, die euch hassen; segnet die, die euch verfluchen; betet für die, die euch Böses tun.</a:t>
            </a:r>
          </a:p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Schlägt dich jemand auf die eine Backe, dann halt ihm auch die andere hin, und nimmt dir jemand den Mantel, dann lass ihm auch das Hemd.»</a:t>
            </a: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355301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762" y="1405297"/>
            <a:ext cx="9134475" cy="4047405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strike="sngStrike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GEIZ</a:t>
            </a: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</a:t>
            </a:r>
            <a:r>
              <a:rPr lang="de-CH" sz="96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GROSSZÜGIGKEIT IST GEIL!</a:t>
            </a:r>
          </a:p>
          <a:p>
            <a:pPr marL="0" indent="0" algn="r">
              <a:spcAft>
                <a:spcPts val="800"/>
              </a:spcAft>
              <a:buNone/>
            </a:pPr>
            <a:endParaRPr lang="de-CH" sz="72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41695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135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813" y="2973241"/>
            <a:ext cx="6810374" cy="911518"/>
          </a:xfrm>
        </p:spPr>
        <p:txBody>
          <a:bodyPr>
            <a:noAutofit/>
          </a:bodyPr>
          <a:lstStyle/>
          <a:p>
            <a:pPr marL="22098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5400" kern="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1. Macht GLÜCKLICH</a:t>
            </a:r>
            <a:endParaRPr lang="de-CH" sz="54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 algn="r">
              <a:spcAft>
                <a:spcPts val="800"/>
              </a:spcAft>
              <a:buNone/>
            </a:pPr>
            <a:endParaRPr lang="de-CH" sz="40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pPr marL="0" indent="0">
              <a:buNone/>
            </a:pPr>
            <a:endParaRPr lang="de-CH" sz="4000" dirty="0"/>
          </a:p>
        </p:txBody>
      </p:sp>
    </p:spTree>
    <p:extLst>
      <p:ext uri="{BB962C8B-B14F-4D97-AF65-F5344CB8AC3E}">
        <p14:creationId xmlns:p14="http://schemas.microsoft.com/office/powerpoint/2010/main" val="1096288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4534"/>
            <a:ext cx="10696575" cy="6148703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Wer gibt, bekommt etwas zurück. Indem wir uns für das Wohlergehen anderer einsetzen, erhöhen wir unser eigenes Ansehen. </a:t>
            </a:r>
          </a:p>
        </p:txBody>
      </p:sp>
    </p:spTree>
    <p:extLst>
      <p:ext uri="{BB962C8B-B14F-4D97-AF65-F5344CB8AC3E}">
        <p14:creationId xmlns:p14="http://schemas.microsoft.com/office/powerpoint/2010/main" val="31766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EE68119-2E00-6C2B-5E58-C4393BC0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94534"/>
            <a:ext cx="10696575" cy="6148703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Wer gibt, bekommt etwas zurück. Indem wir uns für das Wohlergehen anderer einsetzen, erhöhen wir unser eigenes Ansehen.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de-CH" sz="30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Dies ist nicht nur eine philosophische oder religiöse Lehre, ES IST EINE SOZIOLOGISCHE TATSACHE. </a:t>
            </a:r>
          </a:p>
        </p:txBody>
      </p:sp>
    </p:spTree>
    <p:extLst>
      <p:ext uri="{BB962C8B-B14F-4D97-AF65-F5344CB8AC3E}">
        <p14:creationId xmlns:p14="http://schemas.microsoft.com/office/powerpoint/2010/main" val="124456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AC287833995E347B546850DC73A926B" ma:contentTypeVersion="14" ma:contentTypeDescription="Ein neues Dokument erstellen." ma:contentTypeScope="" ma:versionID="1bb62cb85a4830e9a2c0e85528a9fc16">
  <xsd:schema xmlns:xsd="http://www.w3.org/2001/XMLSchema" xmlns:xs="http://www.w3.org/2001/XMLSchema" xmlns:p="http://schemas.microsoft.com/office/2006/metadata/properties" xmlns:ns2="96e30a78-6707-406f-b306-3f1dd11332f4" xmlns:ns3="cbfd7e27-7ceb-49e5-a2e9-a9e92049dac5" targetNamespace="http://schemas.microsoft.com/office/2006/metadata/properties" ma:root="true" ma:fieldsID="0ee8e35cb4b64ea1028612f9680ccb4e" ns2:_="" ns3:_="">
    <xsd:import namespace="96e30a78-6707-406f-b306-3f1dd11332f4"/>
    <xsd:import namespace="cbfd7e27-7ceb-49e5-a2e9-a9e92049d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30a78-6707-406f-b306-3f1dd11332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026d13d1-8a68-4b49-8a9f-01955b06d7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fd7e27-7ceb-49e5-a2e9-a9e92049dac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fdf5f47-2e54-48cb-a5ec-f8b2097ae5cb}" ma:internalName="TaxCatchAll" ma:showField="CatchAllData" ma:web="cbfd7e27-7ceb-49e5-a2e9-a9e92049da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fd7e27-7ceb-49e5-a2e9-a9e92049dac5" xsi:nil="true"/>
    <lcf76f155ced4ddcb4097134ff3c332f xmlns="96e30a78-6707-406f-b306-3f1dd11332f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C94C026-1711-4EE8-A336-4C96BDF428C9}"/>
</file>

<file path=customXml/itemProps2.xml><?xml version="1.0" encoding="utf-8"?>
<ds:datastoreItem xmlns:ds="http://schemas.openxmlformats.org/officeDocument/2006/customXml" ds:itemID="{7A0774D5-C57D-4A0C-9A14-22D318F6493C}"/>
</file>

<file path=customXml/itemProps3.xml><?xml version="1.0" encoding="utf-8"?>
<ds:datastoreItem xmlns:ds="http://schemas.openxmlformats.org/officeDocument/2006/customXml" ds:itemID="{81C02E36-F65A-4174-955C-C9987467B36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670</Words>
  <Application>Microsoft Office PowerPoint</Application>
  <PresentationFormat>Breitbild</PresentationFormat>
  <Paragraphs>47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Roboto Condensed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Thayssa Pelli (Prisma)</dc:creator>
  <cp:lastModifiedBy>Timon Schmitter (Prisma)</cp:lastModifiedBy>
  <cp:revision>18</cp:revision>
  <dcterms:created xsi:type="dcterms:W3CDTF">2023-06-22T10:17:00Z</dcterms:created>
  <dcterms:modified xsi:type="dcterms:W3CDTF">2023-10-20T15:39:56Z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0x0101001AC287833995E347B546850DC73A926B</vt:lpwstr>
  </property>
</Properties>
</file>